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10058400" cx="7772400"/>
  <p:notesSz cx="6858000" cy="9144000"/>
  <p:embeddedFontLst>
    <p:embeddedFont>
      <p:font typeface="Roboto Black"/>
      <p:bold r:id="rId42"/>
      <p:boldItalic r:id="rId43"/>
    </p:embeddedFont>
    <p:embeddedFont>
      <p:font typeface="Roboto Mono Medium"/>
      <p:regular r:id="rId44"/>
      <p:bold r:id="rId45"/>
      <p:italic r:id="rId46"/>
      <p:boldItalic r:id="rId47"/>
    </p:embeddedFont>
    <p:embeddedFont>
      <p:font typeface="Roboto"/>
      <p:regular r:id="rId48"/>
      <p:bold r:id="rId49"/>
      <p:italic r:id="rId50"/>
      <p:boldItalic r:id="rId51"/>
    </p:embeddedFont>
    <p:embeddedFont>
      <p:font typeface="Roboto Medium"/>
      <p:regular r:id="rId52"/>
      <p:bold r:id="rId53"/>
      <p:italic r:id="rId54"/>
      <p:boldItalic r:id="rId55"/>
    </p:embeddedFont>
    <p:embeddedFont>
      <p:font typeface="Roboto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9701FF-3262-42EA-858F-297BA4D8ADBE}">
  <a:tblStyle styleId="{A79701FF-3262-42EA-858F-297BA4D8AD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RobotoBlack-bold.fntdata"/><Relationship Id="rId41" Type="http://schemas.openxmlformats.org/officeDocument/2006/relationships/slide" Target="slides/slide34.xml"/><Relationship Id="rId44" Type="http://schemas.openxmlformats.org/officeDocument/2006/relationships/font" Target="fonts/RobotoMonoMedium-regular.fntdata"/><Relationship Id="rId43" Type="http://schemas.openxmlformats.org/officeDocument/2006/relationships/font" Target="fonts/RobotoBlack-boldItalic.fntdata"/><Relationship Id="rId46" Type="http://schemas.openxmlformats.org/officeDocument/2006/relationships/font" Target="fonts/RobotoMonoMedium-italic.fntdata"/><Relationship Id="rId45" Type="http://schemas.openxmlformats.org/officeDocument/2006/relationships/font" Target="fonts/RobotoMon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font" Target="fonts/RobotoMonoMedium-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RobotoMedium-bold.fntdata"/><Relationship Id="rId52" Type="http://schemas.openxmlformats.org/officeDocument/2006/relationships/font" Target="fonts/RobotoMedium-regular.fntdata"/><Relationship Id="rId11" Type="http://schemas.openxmlformats.org/officeDocument/2006/relationships/slide" Target="slides/slide4.xml"/><Relationship Id="rId55" Type="http://schemas.openxmlformats.org/officeDocument/2006/relationships/font" Target="fonts/RobotoMedium-boldItalic.fntdata"/><Relationship Id="rId10" Type="http://schemas.openxmlformats.org/officeDocument/2006/relationships/slide" Target="slides/slide3.xml"/><Relationship Id="rId54" Type="http://schemas.openxmlformats.org/officeDocument/2006/relationships/font" Target="fonts/RobotoMedium-italic.fntdata"/><Relationship Id="rId13" Type="http://schemas.openxmlformats.org/officeDocument/2006/relationships/slide" Target="slides/slide6.xml"/><Relationship Id="rId57" Type="http://schemas.openxmlformats.org/officeDocument/2006/relationships/font" Target="fonts/RobotoMono-bold.fntdata"/><Relationship Id="rId12" Type="http://schemas.openxmlformats.org/officeDocument/2006/relationships/slide" Target="slides/slide5.xml"/><Relationship Id="rId56" Type="http://schemas.openxmlformats.org/officeDocument/2006/relationships/font" Target="fonts/RobotoMono-regular.fntdata"/><Relationship Id="rId15" Type="http://schemas.openxmlformats.org/officeDocument/2006/relationships/slide" Target="slides/slide8.xml"/><Relationship Id="rId59" Type="http://schemas.openxmlformats.org/officeDocument/2006/relationships/font" Target="fonts/RobotoMono-boldItalic.fntdata"/><Relationship Id="rId14" Type="http://schemas.openxmlformats.org/officeDocument/2006/relationships/slide" Target="slides/slide7.xml"/><Relationship Id="rId58" Type="http://schemas.openxmlformats.org/officeDocument/2006/relationships/font" Target="fonts/RobotoMon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53c20ba41_0_25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53c20ba4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f1b2633d0_1_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f1b2633d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f1b2633d0_1_3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f1b2633d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6ce3c9f27_0_1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6ce3c9f2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6ce3c9f27_0_2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6ce3c9f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d0769397b_0_16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d0769397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d0769397b_0_2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d0769397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5841c5695_0_1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5841c569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26ce3c9f27_0_5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26ce3c9f2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53c20ba41_0_17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53c20ba4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53c20ba41_0_18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353c20ba4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e5645aa6a_0_1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e5645aa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6522f4956_0_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6522f49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6ce3c9f27_0_7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26ce3c9f2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53c20ba41_0_15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53c20ba4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53c20ba41_0_3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53c20ba4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353c20ba41_0_16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353c20ba4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f1b2633d0_0_4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f1b2633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4f1b2633d0_0_5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4f1b2633d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4f1b2633d0_0_12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4f1b2633d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45bdf5f3c5_0_6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45bdf5f3c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45bdf5f3c5_0_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45bdf5f3c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f1b2633d0_1_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f1b2633d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4f1b2633d0_0_13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4f1b2633d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4f1b2633d0_0_16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4f1b2633d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4f1b2633d0_0_17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4f1b2633d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353c20ba41_0_26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353c20ba4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53c20ba41_0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53c20ba4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53c20ba41_0_14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53c20ba4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f1b2633d0_1_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f1b2633d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d0769397b_0_20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d0769397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53c20ba41_0_13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53c20ba4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53c20ba41_0_12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53c20ba4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f1b2633d0_1_4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f1b2633d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tx">
  <p:cSld name="TITLE_AND_BODY">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238075" y="654700"/>
            <a:ext cx="7315200" cy="9144000"/>
          </a:xfrm>
          <a:prstGeom prst="rect">
            <a:avLst/>
          </a:prstGeom>
        </p:spPr>
        <p:txBody>
          <a:bodyPr anchorCtr="0" anchor="t" bIns="0" lIns="0" spcFirstLastPara="1" rIns="0" wrap="square" tIns="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0" name="Google Shape;10;p2"/>
          <p:cNvSpPr txBox="1"/>
          <p:nvPr/>
        </p:nvSpPr>
        <p:spPr>
          <a:xfrm>
            <a:off x="2522400" y="256900"/>
            <a:ext cx="2727600" cy="206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600">
                <a:latin typeface="Roboto"/>
                <a:ea typeface="Roboto"/>
                <a:cs typeface="Roboto"/>
                <a:sym typeface="Roboto"/>
              </a:rPr>
              <a:t>Table of Contents</a:t>
            </a:r>
            <a:endParaRPr b="1" sz="1600">
              <a:latin typeface="Roboto"/>
              <a:ea typeface="Roboto"/>
              <a:cs typeface="Roboto"/>
              <a:sym typeface="Robo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cale Grid">
  <p:cSld name="SECTION_TITLE_AND_DESCRIPTION">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1"/>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1"/>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1" name="Google Shape;91;p11"/>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2" name="Google Shape;92;p11"/>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ird Scale Grid">
  <p:cSld name="CAPTION_ONLY">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2"/>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2"/>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6" name="Google Shape;96;p12"/>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7" name="Google Shape;97;p12"/>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ale Grid">
  <p:cSld name="CUSTOM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3"/>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13"/>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1" name="Google Shape;101;p13"/>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2" name="Google Shape;102;p13"/>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ekly Planner">
  <p:cSld name="CUSTOM_5">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4"/>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5" name="Google Shape;105;p14"/>
          <p:cNvSpPr txBox="1"/>
          <p:nvPr>
            <p:ph idx="2"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6" name="Google Shape;106;p14"/>
          <p:cNvSpPr txBox="1"/>
          <p:nvPr>
            <p:ph idx="3" type="body"/>
          </p:nvPr>
        </p:nvSpPr>
        <p:spPr>
          <a:xfrm>
            <a:off x="230350" y="1077550"/>
            <a:ext cx="7316100" cy="1212300"/>
          </a:xfrm>
          <a:prstGeom prst="rect">
            <a:avLst/>
          </a:prstGeom>
        </p:spPr>
        <p:txBody>
          <a:bodyPr anchorCtr="0" anchor="t" bIns="0" lIns="0" spcFirstLastPara="1" rIns="0" wrap="square" tIns="0">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7" name="Google Shape;107;p14"/>
          <p:cNvSpPr txBox="1"/>
          <p:nvPr>
            <p:ph idx="4" type="body"/>
          </p:nvPr>
        </p:nvSpPr>
        <p:spPr>
          <a:xfrm>
            <a:off x="230350" y="2512482"/>
            <a:ext cx="7316100" cy="12123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8" name="Google Shape;108;p14"/>
          <p:cNvSpPr txBox="1"/>
          <p:nvPr>
            <p:ph idx="5" type="body"/>
          </p:nvPr>
        </p:nvSpPr>
        <p:spPr>
          <a:xfrm>
            <a:off x="230350" y="3961278"/>
            <a:ext cx="7316100" cy="12123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9" name="Google Shape;109;p14"/>
          <p:cNvSpPr txBox="1"/>
          <p:nvPr>
            <p:ph idx="6" type="body"/>
          </p:nvPr>
        </p:nvSpPr>
        <p:spPr>
          <a:xfrm>
            <a:off x="230350" y="5389300"/>
            <a:ext cx="7316100" cy="12123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0" name="Google Shape;110;p14"/>
          <p:cNvSpPr txBox="1"/>
          <p:nvPr>
            <p:ph idx="7" type="body"/>
          </p:nvPr>
        </p:nvSpPr>
        <p:spPr>
          <a:xfrm>
            <a:off x="230350" y="8273046"/>
            <a:ext cx="3654900" cy="12123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1" name="Google Shape;111;p14"/>
          <p:cNvSpPr txBox="1"/>
          <p:nvPr>
            <p:ph idx="8" type="body"/>
          </p:nvPr>
        </p:nvSpPr>
        <p:spPr>
          <a:xfrm>
            <a:off x="3885175" y="8273046"/>
            <a:ext cx="3654900" cy="12123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2" name="Google Shape;112;p14"/>
          <p:cNvSpPr txBox="1"/>
          <p:nvPr>
            <p:ph idx="9" type="body"/>
          </p:nvPr>
        </p:nvSpPr>
        <p:spPr>
          <a:xfrm>
            <a:off x="230350" y="6831175"/>
            <a:ext cx="7316100" cy="12123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3" name="Google Shape;113;p14"/>
          <p:cNvSpPr txBox="1"/>
          <p:nvPr>
            <p:ph type="title"/>
          </p:nvPr>
        </p:nvSpPr>
        <p:spPr>
          <a:xfrm>
            <a:off x="239925" y="131575"/>
            <a:ext cx="7280700" cy="525900"/>
          </a:xfrm>
          <a:prstGeom prst="rect">
            <a:avLst/>
          </a:prstGeom>
        </p:spPr>
        <p:txBody>
          <a:bodyPr anchorCtr="0" anchor="t" bIns="0" lIns="0" spcFirstLastPara="1" rIns="0" wrap="square" tIns="0">
            <a:noAutofit/>
          </a:bodyPr>
          <a:lstStyle>
            <a:lvl1pPr lvl="0" rtl="0" algn="ctr">
              <a:spcBef>
                <a:spcPts val="0"/>
              </a:spcBef>
              <a:spcAft>
                <a:spcPts val="0"/>
              </a:spcAft>
              <a:buClr>
                <a:srgbClr val="CC4125"/>
              </a:buClr>
              <a:buSzPts val="3000"/>
              <a:buNone/>
              <a:defRPr b="1" sz="3000">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d Calendar V2">
  <p:cSld name="CUSTOM_8">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5"/>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16" name="Google Shape;116;p15"/>
          <p:cNvSpPr txBox="1"/>
          <p:nvPr>
            <p:ph idx="2"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17" name="Google Shape;117;p15"/>
          <p:cNvSpPr txBox="1"/>
          <p:nvPr/>
        </p:nvSpPr>
        <p:spPr>
          <a:xfrm>
            <a:off x="665550" y="1948125"/>
            <a:ext cx="6869700" cy="70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8" name="Google Shape;118;p15"/>
          <p:cNvSpPr txBox="1"/>
          <p:nvPr>
            <p:ph type="title"/>
          </p:nvPr>
        </p:nvSpPr>
        <p:spPr>
          <a:xfrm>
            <a:off x="239925" y="131575"/>
            <a:ext cx="7280700" cy="525900"/>
          </a:xfrm>
          <a:prstGeom prst="rect">
            <a:avLst/>
          </a:prstGeom>
        </p:spPr>
        <p:txBody>
          <a:bodyPr anchorCtr="0" anchor="t" bIns="0" lIns="0" spcFirstLastPara="1" rIns="0" wrap="square" tIns="0">
            <a:noAutofit/>
          </a:bodyPr>
          <a:lstStyle>
            <a:lvl1pPr lvl="0" rtl="0" algn="ctr">
              <a:spcBef>
                <a:spcPts val="0"/>
              </a:spcBef>
              <a:spcAft>
                <a:spcPts val="0"/>
              </a:spcAft>
              <a:buClr>
                <a:srgbClr val="CC4125"/>
              </a:buClr>
              <a:buSzPts val="3000"/>
              <a:buNone/>
              <a:defRPr b="1" sz="3000">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Calendar">
  <p:cSld name="CUSTOM_9">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16"/>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1" name="Google Shape;121;p16"/>
          <p:cNvSpPr txBox="1"/>
          <p:nvPr>
            <p:ph idx="2"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2" name="Google Shape;122;p16"/>
          <p:cNvSpPr txBox="1"/>
          <p:nvPr>
            <p:ph type="title"/>
          </p:nvPr>
        </p:nvSpPr>
        <p:spPr>
          <a:xfrm>
            <a:off x="239925" y="131575"/>
            <a:ext cx="7280700" cy="525900"/>
          </a:xfrm>
          <a:prstGeom prst="rect">
            <a:avLst/>
          </a:prstGeom>
        </p:spPr>
        <p:txBody>
          <a:bodyPr anchorCtr="0" anchor="t" bIns="0" lIns="0" spcFirstLastPara="1" rIns="0" wrap="square" tIns="0">
            <a:noAutofit/>
          </a:bodyPr>
          <a:lstStyle>
            <a:lvl1pPr lvl="0" algn="ctr">
              <a:spcBef>
                <a:spcPts val="0"/>
              </a:spcBef>
              <a:spcAft>
                <a:spcPts val="0"/>
              </a:spcAft>
              <a:buClr>
                <a:srgbClr val="CC4125"/>
              </a:buClr>
              <a:buSzPts val="3000"/>
              <a:buNone/>
              <a:defRPr b="1" sz="3000">
                <a:solidFill>
                  <a:srgbClr val="CC412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ield" type="blank">
  <p:cSld name="BLANK">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17"/>
          <p:cNvSpPr txBox="1"/>
          <p:nvPr/>
        </p:nvSpPr>
        <p:spPr>
          <a:xfrm>
            <a:off x="5950100" y="7772739"/>
            <a:ext cx="10173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1/24th Scale</a:t>
            </a:r>
            <a:endParaRPr b="1" sz="900">
              <a:latin typeface="Roboto"/>
              <a:ea typeface="Roboto"/>
              <a:cs typeface="Roboto"/>
              <a:sym typeface="Roboto"/>
            </a:endParaRPr>
          </a:p>
        </p:txBody>
      </p:sp>
      <p:sp>
        <p:nvSpPr>
          <p:cNvPr id="125" name="Google Shape;125;p17"/>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7"/>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7" name="Google Shape;127;p17"/>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8" name="Google Shape;128;p17"/>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ing Field">
  <p:cSld name="CUSTOM">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18"/>
          <p:cNvSpPr txBox="1"/>
          <p:nvPr/>
        </p:nvSpPr>
        <p:spPr>
          <a:xfrm>
            <a:off x="5950100" y="7772739"/>
            <a:ext cx="10173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1/24th Scale</a:t>
            </a:r>
            <a:endParaRPr b="1" sz="900">
              <a:latin typeface="Roboto"/>
              <a:ea typeface="Roboto"/>
              <a:cs typeface="Roboto"/>
              <a:sym typeface="Roboto"/>
            </a:endParaRPr>
          </a:p>
        </p:txBody>
      </p:sp>
      <p:sp>
        <p:nvSpPr>
          <p:cNvPr id="131" name="Google Shape;131;p18"/>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8"/>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3" name="Google Shape;133;p18"/>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4" name="Google Shape;134;p18"/>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tx">
  <p:cSld name="TITLE_AND_BODY">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20"/>
          <p:cNvSpPr txBox="1"/>
          <p:nvPr>
            <p:ph idx="1" type="subTitle"/>
          </p:nvPr>
        </p:nvSpPr>
        <p:spPr>
          <a:xfrm>
            <a:off x="238075" y="654700"/>
            <a:ext cx="5450100" cy="91827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40" name="Google Shape;140;p20"/>
          <p:cNvSpPr txBox="1"/>
          <p:nvPr>
            <p:ph idx="2" type="subTitle"/>
          </p:nvPr>
        </p:nvSpPr>
        <p:spPr>
          <a:xfrm>
            <a:off x="5713650" y="654700"/>
            <a:ext cx="1819500" cy="91572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 Grid" type="twoColTx">
  <p:cSld name="TITLE_AND_TWO_COLUMNS">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21"/>
          <p:cNvSpPr txBox="1"/>
          <p:nvPr>
            <p:ph type="title"/>
          </p:nvPr>
        </p:nvSpPr>
        <p:spPr>
          <a:xfrm>
            <a:off x="612175" y="9344165"/>
            <a:ext cx="68955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1"/>
          <p:cNvSpPr txBox="1"/>
          <p:nvPr>
            <p:ph idx="1" type="subTitle"/>
          </p:nvPr>
        </p:nvSpPr>
        <p:spPr>
          <a:xfrm>
            <a:off x="612175" y="9582277"/>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44" name="Google Shape;144;p21"/>
          <p:cNvSpPr txBox="1"/>
          <p:nvPr>
            <p:ph idx="2" type="subTitle"/>
          </p:nvPr>
        </p:nvSpPr>
        <p:spPr>
          <a:xfrm>
            <a:off x="4310750" y="9582252"/>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Cover">
  <p:cSld name="CUSTOM_10">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4896"/>
            <a:ext cx="7772399" cy="1005551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itleOnly">
  <p:cSld name="TITLE_ONLY">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2"/>
          <p:cNvSpPr txBox="1"/>
          <p:nvPr>
            <p:ph type="title"/>
          </p:nvPr>
        </p:nvSpPr>
        <p:spPr>
          <a:xfrm>
            <a:off x="612175" y="9344165"/>
            <a:ext cx="68955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22"/>
          <p:cNvSpPr txBox="1"/>
          <p:nvPr>
            <p:ph idx="1" type="subTitle"/>
          </p:nvPr>
        </p:nvSpPr>
        <p:spPr>
          <a:xfrm>
            <a:off x="612175" y="9582277"/>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48" name="Google Shape;148;p22"/>
          <p:cNvSpPr txBox="1"/>
          <p:nvPr>
            <p:ph idx="2" type="subTitle"/>
          </p:nvPr>
        </p:nvSpPr>
        <p:spPr>
          <a:xfrm>
            <a:off x="4310750" y="9582252"/>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d">
  <p:cSld name="ONE_COLUMN_TEXT">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23"/>
          <p:cNvSpPr txBox="1"/>
          <p:nvPr>
            <p:ph type="title"/>
          </p:nvPr>
        </p:nvSpPr>
        <p:spPr>
          <a:xfrm>
            <a:off x="612175" y="9344165"/>
            <a:ext cx="68955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3"/>
          <p:cNvSpPr txBox="1"/>
          <p:nvPr>
            <p:ph idx="1" type="subTitle"/>
          </p:nvPr>
        </p:nvSpPr>
        <p:spPr>
          <a:xfrm>
            <a:off x="612175" y="9582277"/>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2" name="Google Shape;152;p23"/>
          <p:cNvSpPr txBox="1"/>
          <p:nvPr>
            <p:ph idx="2" type="subTitle"/>
          </p:nvPr>
        </p:nvSpPr>
        <p:spPr>
          <a:xfrm>
            <a:off x="4310750" y="9582252"/>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3" name="Google Shape;153;p23"/>
          <p:cNvSpPr txBox="1"/>
          <p:nvPr>
            <p:ph idx="3" type="body"/>
          </p:nvPr>
        </p:nvSpPr>
        <p:spPr>
          <a:xfrm>
            <a:off x="238075" y="476125"/>
            <a:ext cx="7320600" cy="8901900"/>
          </a:xfrm>
          <a:prstGeom prst="rect">
            <a:avLst/>
          </a:prstGeom>
        </p:spPr>
        <p:txBody>
          <a:bodyPr anchorCtr="0" anchor="t" bIns="0" lIns="0" spcFirstLastPara="1" rIns="0" wrap="square" tIns="0">
            <a:no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d Calendar">
  <p:cSld name="MAIN_POINT">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ph type="title"/>
          </p:nvPr>
        </p:nvSpPr>
        <p:spPr>
          <a:xfrm>
            <a:off x="612175" y="9344165"/>
            <a:ext cx="68955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24"/>
          <p:cNvSpPr txBox="1"/>
          <p:nvPr>
            <p:ph idx="1" type="subTitle"/>
          </p:nvPr>
        </p:nvSpPr>
        <p:spPr>
          <a:xfrm>
            <a:off x="612175" y="9582277"/>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7" name="Google Shape;157;p24"/>
          <p:cNvSpPr txBox="1"/>
          <p:nvPr>
            <p:ph idx="2" type="subTitle"/>
          </p:nvPr>
        </p:nvSpPr>
        <p:spPr>
          <a:xfrm>
            <a:off x="4310750" y="9582252"/>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8" name="Google Shape;158;p24"/>
          <p:cNvSpPr txBox="1"/>
          <p:nvPr>
            <p:ph idx="3" type="subTitle"/>
          </p:nvPr>
        </p:nvSpPr>
        <p:spPr>
          <a:xfrm>
            <a:off x="238075" y="391125"/>
            <a:ext cx="7278300" cy="1726200"/>
          </a:xfrm>
          <a:prstGeom prst="rect">
            <a:avLst/>
          </a:prstGeom>
        </p:spPr>
        <p:txBody>
          <a:bodyPr anchorCtr="0" anchor="t" bIns="91425" lIns="0" spcFirstLastPara="1" rIns="91425" wrap="square" tIns="91425">
            <a:noAutofit/>
          </a:bodyPr>
          <a:lstStyle>
            <a:lvl1pPr lvl="0" rtl="0" algn="ctr">
              <a:spcBef>
                <a:spcPts val="0"/>
              </a:spcBef>
              <a:spcAft>
                <a:spcPts val="0"/>
              </a:spcAft>
              <a:buSzPts val="9600"/>
              <a:buNone/>
              <a:defRPr b="1" sz="9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9" name="Google Shape;159;p24"/>
          <p:cNvSpPr txBox="1"/>
          <p:nvPr>
            <p:ph idx="4" type="subTitle"/>
          </p:nvPr>
        </p:nvSpPr>
        <p:spPr>
          <a:xfrm>
            <a:off x="697200" y="2125625"/>
            <a:ext cx="6819300" cy="6997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d Grid Quarter Inch">
  <p:cSld name="SECTION_TITLE_AND_DESCRIPTION">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type="title"/>
          </p:nvPr>
        </p:nvSpPr>
        <p:spPr>
          <a:xfrm>
            <a:off x="612175" y="9344165"/>
            <a:ext cx="68955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25"/>
          <p:cNvSpPr txBox="1"/>
          <p:nvPr>
            <p:ph idx="1" type="subTitle"/>
          </p:nvPr>
        </p:nvSpPr>
        <p:spPr>
          <a:xfrm>
            <a:off x="612175" y="9582277"/>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3" name="Google Shape;163;p25"/>
          <p:cNvSpPr txBox="1"/>
          <p:nvPr>
            <p:ph idx="2" type="subTitle"/>
          </p:nvPr>
        </p:nvSpPr>
        <p:spPr>
          <a:xfrm>
            <a:off x="4310750" y="9582252"/>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d Grid Third Inch">
  <p:cSld name="CAPTION_ONLY">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612175" y="9344165"/>
            <a:ext cx="68955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 name="Google Shape;166;p26"/>
          <p:cNvSpPr txBox="1"/>
          <p:nvPr>
            <p:ph idx="1" type="subTitle"/>
          </p:nvPr>
        </p:nvSpPr>
        <p:spPr>
          <a:xfrm>
            <a:off x="612175" y="9582277"/>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7" name="Google Shape;167;p26"/>
          <p:cNvSpPr txBox="1"/>
          <p:nvPr>
            <p:ph idx="2" type="subTitle"/>
          </p:nvPr>
        </p:nvSpPr>
        <p:spPr>
          <a:xfrm>
            <a:off x="4310750" y="9582252"/>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oller Map">
  <p:cSld name="BIG_NUMBER">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612175" y="9344165"/>
            <a:ext cx="68955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27"/>
          <p:cNvSpPr txBox="1"/>
          <p:nvPr>
            <p:ph idx="1" type="subTitle"/>
          </p:nvPr>
        </p:nvSpPr>
        <p:spPr>
          <a:xfrm>
            <a:off x="612175" y="9582277"/>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71" name="Google Shape;171;p27"/>
          <p:cNvSpPr txBox="1"/>
          <p:nvPr>
            <p:ph idx="2" type="subTitle"/>
          </p:nvPr>
        </p:nvSpPr>
        <p:spPr>
          <a:xfrm>
            <a:off x="4310750" y="9582252"/>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itable Field" type="blank">
  <p:cSld name="BLANK">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28"/>
          <p:cNvSpPr txBox="1"/>
          <p:nvPr>
            <p:ph type="title"/>
          </p:nvPr>
        </p:nvSpPr>
        <p:spPr>
          <a:xfrm>
            <a:off x="612175" y="9344165"/>
            <a:ext cx="68955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28"/>
          <p:cNvSpPr txBox="1"/>
          <p:nvPr>
            <p:ph idx="1" type="subTitle"/>
          </p:nvPr>
        </p:nvSpPr>
        <p:spPr>
          <a:xfrm>
            <a:off x="612175" y="9582277"/>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75" name="Google Shape;175;p28"/>
          <p:cNvSpPr txBox="1"/>
          <p:nvPr>
            <p:ph idx="2" type="subTitle"/>
          </p:nvPr>
        </p:nvSpPr>
        <p:spPr>
          <a:xfrm>
            <a:off x="4310750" y="9582252"/>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cked Field">
  <p:cSld name="CUSTOM">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29"/>
          <p:cNvSpPr txBox="1"/>
          <p:nvPr>
            <p:ph type="title"/>
          </p:nvPr>
        </p:nvSpPr>
        <p:spPr>
          <a:xfrm>
            <a:off x="612175" y="9344165"/>
            <a:ext cx="68955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 name="Google Shape;178;p29"/>
          <p:cNvSpPr txBox="1"/>
          <p:nvPr>
            <p:ph idx="1" type="subTitle"/>
          </p:nvPr>
        </p:nvSpPr>
        <p:spPr>
          <a:xfrm>
            <a:off x="612175" y="9582277"/>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79" name="Google Shape;179;p29"/>
          <p:cNvSpPr txBox="1"/>
          <p:nvPr>
            <p:ph idx="2" type="subTitle"/>
          </p:nvPr>
        </p:nvSpPr>
        <p:spPr>
          <a:xfrm>
            <a:off x="4310750" y="9582252"/>
            <a:ext cx="3196800" cy="229500"/>
          </a:xfrm>
          <a:prstGeom prst="rect">
            <a:avLst/>
          </a:prstGeom>
        </p:spPr>
        <p:txBody>
          <a:bodyPr anchorCtr="0" anchor="t" bIns="0" lIns="91425"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Cover WHITE TEXT">
  <p:cSld name="CUSTOM_10_1">
    <p:spTree>
      <p:nvGrpSpPr>
        <p:cNvPr id="13" name="Shape 13"/>
        <p:cNvGrpSpPr/>
        <p:nvPr/>
      </p:nvGrpSpPr>
      <p:grpSpPr>
        <a:xfrm>
          <a:off x="0" y="0"/>
          <a:ext cx="0" cy="0"/>
          <a:chOff x="0" y="0"/>
          <a:chExt cx="0" cy="0"/>
        </a:xfrm>
      </p:grpSpPr>
      <p:pic>
        <p:nvPicPr>
          <p:cNvPr id="14" name="Google Shape;14;p4"/>
          <p:cNvPicPr preferRelativeResize="0"/>
          <p:nvPr/>
        </p:nvPicPr>
        <p:blipFill rotWithShape="1">
          <a:blip r:embed="rId2">
            <a:alphaModFix/>
          </a:blip>
          <a:srcRect b="0" l="0" r="0" t="0"/>
          <a:stretch/>
        </p:blipFill>
        <p:spPr>
          <a:xfrm>
            <a:off x="0" y="4896"/>
            <a:ext cx="7772399" cy="100555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 Grid" type="twoColTx">
  <p:cSld name="TITLE_AND_TWO_COLUMNS">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5"/>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 name="Google Shape;17;p5"/>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8" name="Google Shape;18;p5"/>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 name="Google Shape;19;p5"/>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CUSTOM_2">
    <p:spTree>
      <p:nvGrpSpPr>
        <p:cNvPr id="20" name="Shape 20"/>
        <p:cNvGrpSpPr/>
        <p:nvPr/>
      </p:nvGrpSpPr>
      <p:grpSpPr>
        <a:xfrm>
          <a:off x="0" y="0"/>
          <a:ext cx="0" cy="0"/>
          <a:chOff x="0" y="0"/>
          <a:chExt cx="0" cy="0"/>
        </a:xfrm>
      </p:grpSpPr>
      <p:sp>
        <p:nvSpPr>
          <p:cNvPr id="21" name="Google Shape;21;p6"/>
          <p:cNvSpPr txBox="1"/>
          <p:nvPr>
            <p:ph type="title"/>
          </p:nvPr>
        </p:nvSpPr>
        <p:spPr>
          <a:xfrm>
            <a:off x="0" y="4057953"/>
            <a:ext cx="7772400" cy="1942500"/>
          </a:xfrm>
          <a:prstGeom prst="rect">
            <a:avLst/>
          </a:prstGeom>
        </p:spPr>
        <p:txBody>
          <a:bodyPr anchorCtr="0" anchor="ctr" bIns="0" lIns="0" spcFirstLastPara="1" rIns="0" wrap="square" tIns="0">
            <a:noAutofit/>
          </a:bodyPr>
          <a:lstStyle>
            <a:lvl1pPr lvl="0" algn="ctr">
              <a:spcBef>
                <a:spcPts val="0"/>
              </a:spcBef>
              <a:spcAft>
                <a:spcPts val="0"/>
              </a:spcAft>
              <a:buSzPts val="6000"/>
              <a:buNone/>
              <a:defRPr b="1"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7"/>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7"/>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5" name="Google Shape;25;p7"/>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6" name="Google Shape;26;p7"/>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oller Map">
  <p:cSld name="CUSTOM_3">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idx="1" type="subTitle"/>
          </p:nvPr>
        </p:nvSpPr>
        <p:spPr>
          <a:xfrm>
            <a:off x="210025" y="1092400"/>
            <a:ext cx="1436100" cy="304800"/>
          </a:xfrm>
          <a:prstGeom prst="rect">
            <a:avLst/>
          </a:prstGeom>
        </p:spPr>
        <p:txBody>
          <a:bodyPr anchorCtr="0" anchor="t" bIns="0" lIns="0" spcFirstLastPara="1" rIns="0" wrap="square" tIns="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9" name="Google Shape;29;p8"/>
          <p:cNvSpPr txBox="1"/>
          <p:nvPr>
            <p:ph idx="2" type="subTitle"/>
          </p:nvPr>
        </p:nvSpPr>
        <p:spPr>
          <a:xfrm>
            <a:off x="210025" y="2247250"/>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 name="Google Shape;30;p8"/>
          <p:cNvSpPr txBox="1"/>
          <p:nvPr>
            <p:ph idx="3" type="subTitle"/>
          </p:nvPr>
        </p:nvSpPr>
        <p:spPr>
          <a:xfrm>
            <a:off x="210025" y="3320825"/>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 name="Google Shape;31;p8"/>
          <p:cNvSpPr txBox="1"/>
          <p:nvPr>
            <p:ph idx="4" type="subTitle"/>
          </p:nvPr>
        </p:nvSpPr>
        <p:spPr>
          <a:xfrm>
            <a:off x="210025" y="4421500"/>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2" name="Google Shape;32;p8"/>
          <p:cNvSpPr txBox="1"/>
          <p:nvPr>
            <p:ph idx="5" type="subTitle"/>
          </p:nvPr>
        </p:nvSpPr>
        <p:spPr>
          <a:xfrm>
            <a:off x="210025" y="5461200"/>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3" name="Google Shape;33;p8"/>
          <p:cNvSpPr txBox="1"/>
          <p:nvPr>
            <p:ph idx="6" type="subTitle"/>
          </p:nvPr>
        </p:nvSpPr>
        <p:spPr>
          <a:xfrm>
            <a:off x="210025" y="6528000"/>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4" name="Google Shape;34;p8"/>
          <p:cNvSpPr txBox="1"/>
          <p:nvPr>
            <p:ph idx="7" type="subTitle"/>
          </p:nvPr>
        </p:nvSpPr>
        <p:spPr>
          <a:xfrm>
            <a:off x="210025" y="7594800"/>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5" name="Google Shape;35;p8"/>
          <p:cNvSpPr txBox="1"/>
          <p:nvPr>
            <p:ph idx="8" type="subTitle"/>
          </p:nvPr>
        </p:nvSpPr>
        <p:spPr>
          <a:xfrm>
            <a:off x="210025" y="8661600"/>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6" name="Google Shape;36;p8"/>
          <p:cNvSpPr txBox="1"/>
          <p:nvPr>
            <p:ph idx="9" type="subTitle"/>
          </p:nvPr>
        </p:nvSpPr>
        <p:spPr>
          <a:xfrm>
            <a:off x="6096050" y="109240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37" name="Google Shape;37;p8"/>
          <p:cNvSpPr txBox="1"/>
          <p:nvPr>
            <p:ph idx="13" type="subTitle"/>
          </p:nvPr>
        </p:nvSpPr>
        <p:spPr>
          <a:xfrm>
            <a:off x="6096050" y="224725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38" name="Google Shape;38;p8"/>
          <p:cNvSpPr txBox="1"/>
          <p:nvPr>
            <p:ph idx="14" type="subTitle"/>
          </p:nvPr>
        </p:nvSpPr>
        <p:spPr>
          <a:xfrm>
            <a:off x="6096050" y="3320825"/>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39" name="Google Shape;39;p8"/>
          <p:cNvSpPr txBox="1"/>
          <p:nvPr>
            <p:ph idx="15" type="subTitle"/>
          </p:nvPr>
        </p:nvSpPr>
        <p:spPr>
          <a:xfrm>
            <a:off x="6096050" y="442150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40" name="Google Shape;40;p8"/>
          <p:cNvSpPr txBox="1"/>
          <p:nvPr>
            <p:ph idx="16" type="subTitle"/>
          </p:nvPr>
        </p:nvSpPr>
        <p:spPr>
          <a:xfrm>
            <a:off x="6096050" y="546120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41" name="Google Shape;41;p8"/>
          <p:cNvSpPr txBox="1"/>
          <p:nvPr>
            <p:ph idx="17" type="subTitle"/>
          </p:nvPr>
        </p:nvSpPr>
        <p:spPr>
          <a:xfrm>
            <a:off x="6096050" y="652800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42" name="Google Shape;42;p8"/>
          <p:cNvSpPr txBox="1"/>
          <p:nvPr>
            <p:ph idx="18" type="subTitle"/>
          </p:nvPr>
        </p:nvSpPr>
        <p:spPr>
          <a:xfrm>
            <a:off x="6096050" y="759480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43" name="Google Shape;43;p8"/>
          <p:cNvSpPr txBox="1"/>
          <p:nvPr>
            <p:ph idx="19" type="subTitle"/>
          </p:nvPr>
        </p:nvSpPr>
        <p:spPr>
          <a:xfrm>
            <a:off x="6096050" y="866160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44" name="Google Shape;44;p8"/>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8"/>
          <p:cNvSpPr txBox="1"/>
          <p:nvPr>
            <p:ph idx="20"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6" name="Google Shape;46;p8"/>
          <p:cNvSpPr txBox="1"/>
          <p:nvPr>
            <p:ph idx="21"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 name="Google Shape;47;p8"/>
          <p:cNvSpPr txBox="1"/>
          <p:nvPr>
            <p:ph idx="22"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in Map">
  <p:cSld name="CUSTOM_4">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idx="1" type="subTitle"/>
          </p:nvPr>
        </p:nvSpPr>
        <p:spPr>
          <a:xfrm>
            <a:off x="210025" y="609792"/>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0" name="Google Shape;50;p9"/>
          <p:cNvSpPr txBox="1"/>
          <p:nvPr>
            <p:ph idx="2" type="subTitle"/>
          </p:nvPr>
        </p:nvSpPr>
        <p:spPr>
          <a:xfrm>
            <a:off x="210025" y="1073758"/>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1" name="Google Shape;51;p9"/>
          <p:cNvSpPr txBox="1"/>
          <p:nvPr>
            <p:ph idx="3" type="subTitle"/>
          </p:nvPr>
        </p:nvSpPr>
        <p:spPr>
          <a:xfrm>
            <a:off x="210025" y="1537742"/>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2" name="Google Shape;52;p9"/>
          <p:cNvSpPr txBox="1"/>
          <p:nvPr>
            <p:ph idx="4" type="subTitle"/>
          </p:nvPr>
        </p:nvSpPr>
        <p:spPr>
          <a:xfrm>
            <a:off x="210025" y="2001717"/>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3" name="Google Shape;53;p9"/>
          <p:cNvSpPr txBox="1"/>
          <p:nvPr>
            <p:ph idx="5" type="subTitle"/>
          </p:nvPr>
        </p:nvSpPr>
        <p:spPr>
          <a:xfrm>
            <a:off x="210025" y="2465692"/>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4" name="Google Shape;54;p9"/>
          <p:cNvSpPr txBox="1"/>
          <p:nvPr>
            <p:ph idx="6" type="subTitle"/>
          </p:nvPr>
        </p:nvSpPr>
        <p:spPr>
          <a:xfrm>
            <a:off x="210025" y="2929667"/>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5" name="Google Shape;55;p9"/>
          <p:cNvSpPr txBox="1"/>
          <p:nvPr>
            <p:ph idx="7" type="subTitle"/>
          </p:nvPr>
        </p:nvSpPr>
        <p:spPr>
          <a:xfrm>
            <a:off x="210025" y="3393642"/>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6" name="Google Shape;56;p9"/>
          <p:cNvSpPr txBox="1"/>
          <p:nvPr>
            <p:ph idx="8" type="subTitle"/>
          </p:nvPr>
        </p:nvSpPr>
        <p:spPr>
          <a:xfrm>
            <a:off x="210025" y="3857617"/>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7" name="Google Shape;57;p9"/>
          <p:cNvSpPr txBox="1"/>
          <p:nvPr>
            <p:ph idx="9" type="subTitle"/>
          </p:nvPr>
        </p:nvSpPr>
        <p:spPr>
          <a:xfrm>
            <a:off x="210025" y="4321592"/>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8" name="Google Shape;58;p9"/>
          <p:cNvSpPr txBox="1"/>
          <p:nvPr>
            <p:ph idx="13" type="subTitle"/>
          </p:nvPr>
        </p:nvSpPr>
        <p:spPr>
          <a:xfrm>
            <a:off x="210025" y="4785567"/>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9" name="Google Shape;59;p9"/>
          <p:cNvSpPr txBox="1"/>
          <p:nvPr>
            <p:ph idx="14" type="subTitle"/>
          </p:nvPr>
        </p:nvSpPr>
        <p:spPr>
          <a:xfrm>
            <a:off x="210025" y="5713517"/>
            <a:ext cx="1436100" cy="3048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0" name="Google Shape;60;p9"/>
          <p:cNvSpPr txBox="1"/>
          <p:nvPr>
            <p:ph idx="15" type="subTitle"/>
          </p:nvPr>
        </p:nvSpPr>
        <p:spPr>
          <a:xfrm>
            <a:off x="6099450" y="596245"/>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1" name="Google Shape;61;p9"/>
          <p:cNvSpPr txBox="1"/>
          <p:nvPr>
            <p:ph idx="16" type="subTitle"/>
          </p:nvPr>
        </p:nvSpPr>
        <p:spPr>
          <a:xfrm>
            <a:off x="6099450" y="106022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2" name="Google Shape;62;p9"/>
          <p:cNvSpPr txBox="1"/>
          <p:nvPr>
            <p:ph idx="17" type="subTitle"/>
          </p:nvPr>
        </p:nvSpPr>
        <p:spPr>
          <a:xfrm>
            <a:off x="6099450" y="1524195"/>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3" name="Google Shape;63;p9"/>
          <p:cNvSpPr txBox="1"/>
          <p:nvPr>
            <p:ph idx="18" type="subTitle"/>
          </p:nvPr>
        </p:nvSpPr>
        <p:spPr>
          <a:xfrm>
            <a:off x="6099450" y="198817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4" name="Google Shape;64;p9"/>
          <p:cNvSpPr txBox="1"/>
          <p:nvPr>
            <p:ph idx="19" type="subTitle"/>
          </p:nvPr>
        </p:nvSpPr>
        <p:spPr>
          <a:xfrm>
            <a:off x="6099450" y="2452145"/>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5" name="Google Shape;65;p9"/>
          <p:cNvSpPr txBox="1"/>
          <p:nvPr>
            <p:ph idx="20" type="subTitle"/>
          </p:nvPr>
        </p:nvSpPr>
        <p:spPr>
          <a:xfrm>
            <a:off x="6099450" y="291612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6" name="Google Shape;66;p9"/>
          <p:cNvSpPr txBox="1"/>
          <p:nvPr>
            <p:ph idx="21" type="subTitle"/>
          </p:nvPr>
        </p:nvSpPr>
        <p:spPr>
          <a:xfrm>
            <a:off x="6099450" y="3380095"/>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7" name="Google Shape;67;p9"/>
          <p:cNvSpPr txBox="1"/>
          <p:nvPr>
            <p:ph idx="22" type="subTitle"/>
          </p:nvPr>
        </p:nvSpPr>
        <p:spPr>
          <a:xfrm>
            <a:off x="6099450" y="384407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8" name="Google Shape;68;p9"/>
          <p:cNvSpPr txBox="1"/>
          <p:nvPr>
            <p:ph idx="23" type="subTitle"/>
          </p:nvPr>
        </p:nvSpPr>
        <p:spPr>
          <a:xfrm>
            <a:off x="6099450" y="4308045"/>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9" name="Google Shape;69;p9"/>
          <p:cNvSpPr txBox="1"/>
          <p:nvPr>
            <p:ph idx="24" type="subTitle"/>
          </p:nvPr>
        </p:nvSpPr>
        <p:spPr>
          <a:xfrm>
            <a:off x="6099450" y="4772020"/>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70" name="Google Shape;70;p9"/>
          <p:cNvSpPr txBox="1"/>
          <p:nvPr>
            <p:ph idx="25" type="subTitle"/>
          </p:nvPr>
        </p:nvSpPr>
        <p:spPr>
          <a:xfrm>
            <a:off x="6099450" y="5686423"/>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71" name="Google Shape;71;p9"/>
          <p:cNvSpPr txBox="1"/>
          <p:nvPr>
            <p:ph idx="26" type="subTitle"/>
          </p:nvPr>
        </p:nvSpPr>
        <p:spPr>
          <a:xfrm>
            <a:off x="6099450" y="6150398"/>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72" name="Google Shape;72;p9"/>
          <p:cNvSpPr txBox="1"/>
          <p:nvPr>
            <p:ph idx="27" type="subTitle"/>
          </p:nvPr>
        </p:nvSpPr>
        <p:spPr>
          <a:xfrm>
            <a:off x="6099450" y="6614373"/>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73" name="Google Shape;73;p9"/>
          <p:cNvSpPr txBox="1"/>
          <p:nvPr>
            <p:ph idx="28" type="subTitle"/>
          </p:nvPr>
        </p:nvSpPr>
        <p:spPr>
          <a:xfrm>
            <a:off x="6099450" y="7078348"/>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74" name="Google Shape;74;p9"/>
          <p:cNvSpPr txBox="1"/>
          <p:nvPr>
            <p:ph idx="29" type="subTitle"/>
          </p:nvPr>
        </p:nvSpPr>
        <p:spPr>
          <a:xfrm>
            <a:off x="6099450" y="7542323"/>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75" name="Google Shape;75;p9"/>
          <p:cNvSpPr txBox="1"/>
          <p:nvPr>
            <p:ph idx="30" type="subTitle"/>
          </p:nvPr>
        </p:nvSpPr>
        <p:spPr>
          <a:xfrm>
            <a:off x="6099450" y="7972398"/>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76" name="Google Shape;76;p9"/>
          <p:cNvSpPr txBox="1"/>
          <p:nvPr>
            <p:ph idx="31" type="subTitle"/>
          </p:nvPr>
        </p:nvSpPr>
        <p:spPr>
          <a:xfrm>
            <a:off x="6099450" y="8436398"/>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77" name="Google Shape;77;p9"/>
          <p:cNvSpPr txBox="1"/>
          <p:nvPr>
            <p:ph idx="32" type="subTitle"/>
          </p:nvPr>
        </p:nvSpPr>
        <p:spPr>
          <a:xfrm>
            <a:off x="6099450" y="8900398"/>
            <a:ext cx="1436100" cy="304800"/>
          </a:xfrm>
          <a:prstGeom prst="rect">
            <a:avLst/>
          </a:prstGeom>
        </p:spPr>
        <p:txBody>
          <a:bodyPr anchorCtr="0" anchor="t" bIns="0" lIns="0" spcFirstLastPara="1" rIns="0" wrap="square" tIns="0">
            <a:noAutofit/>
          </a:bodyPr>
          <a:lstStyle>
            <a:lvl1pPr lvl="0" rtl="0" algn="r">
              <a:spcBef>
                <a:spcPts val="0"/>
              </a:spcBef>
              <a:spcAft>
                <a:spcPts val="0"/>
              </a:spcAft>
              <a:buSzPts val="1500"/>
              <a:buNone/>
              <a:defRPr/>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78" name="Google Shape;78;p9"/>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9"/>
          <p:cNvSpPr txBox="1"/>
          <p:nvPr>
            <p:ph idx="33"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0" name="Google Shape;80;p9"/>
          <p:cNvSpPr txBox="1"/>
          <p:nvPr>
            <p:ph idx="34"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1" name="Google Shape;81;p9"/>
          <p:cNvSpPr txBox="1"/>
          <p:nvPr>
            <p:ph idx="35"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d">
  <p:cSld name="ONE_COLUMN_TEXT">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0"/>
          <p:cNvSpPr txBox="1"/>
          <p:nvPr>
            <p:ph type="title"/>
          </p:nvPr>
        </p:nvSpPr>
        <p:spPr>
          <a:xfrm>
            <a:off x="688375" y="9380417"/>
            <a:ext cx="68580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0"/>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5" name="Google Shape;85;p10"/>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6" name="Google Shape;86;p10"/>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7" name="Google Shape;87;p10"/>
          <p:cNvSpPr txBox="1"/>
          <p:nvPr>
            <p:ph idx="4" type="subTitle"/>
          </p:nvPr>
        </p:nvSpPr>
        <p:spPr>
          <a:xfrm>
            <a:off x="214950" y="235900"/>
            <a:ext cx="7331700" cy="9135900"/>
          </a:xfrm>
          <a:prstGeom prst="rect">
            <a:avLst/>
          </a:prstGeom>
        </p:spPr>
        <p:txBody>
          <a:bodyPr anchorCtr="0" anchor="t" bIns="0" lIns="0" spcFirstLastPara="1" rIns="0" wrap="square" tIns="0">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27.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0" lIns="0" spcFirstLastPara="1" rIns="0" wrap="square" tIns="0">
            <a:noAutofit/>
          </a:bodyPr>
          <a:lstStyle>
            <a:lvl1pPr indent="-323850" lvl="0" marL="45720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indent="-323850" lvl="1" marL="91440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indent="-323850" lvl="2" marL="137160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indent="-323850" lvl="3" marL="182880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indent="-323850" lvl="4" marL="228600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indent="-323850" lvl="5" marL="274320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indent="-323850" lvl="6" marL="320040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indent="-323850" lvl="7" marL="365760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indent="-323850" lvl="8" marL="411480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5" name="Shape 135"/>
        <p:cNvGrpSpPr/>
        <p:nvPr/>
      </p:nvGrpSpPr>
      <p:grpSpPr>
        <a:xfrm>
          <a:off x="0" y="0"/>
          <a:ext cx="0" cy="0"/>
          <a:chOff x="0" y="0"/>
          <a:chExt cx="0" cy="0"/>
        </a:xfrm>
      </p:grpSpPr>
      <p:sp>
        <p:nvSpPr>
          <p:cNvPr id="136" name="Google Shape;136;p19"/>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500"/>
              <a:buFont typeface="Roboto"/>
              <a:buNone/>
              <a:defRPr sz="1500">
                <a:solidFill>
                  <a:schemeClr val="dk1"/>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37" name="Google Shape;137;p19"/>
          <p:cNvSpPr txBox="1"/>
          <p:nvPr>
            <p:ph idx="1" type="body"/>
          </p:nvPr>
        </p:nvSpPr>
        <p:spPr>
          <a:xfrm>
            <a:off x="264945" y="2253729"/>
            <a:ext cx="7242600" cy="6681000"/>
          </a:xfrm>
          <a:prstGeom prst="rect">
            <a:avLst/>
          </a:prstGeom>
          <a:noFill/>
          <a:ln>
            <a:noFill/>
          </a:ln>
        </p:spPr>
        <p:txBody>
          <a:bodyPr anchorCtr="0" anchor="t" bIns="0" lIns="0" spcFirstLastPara="1" rIns="0" wrap="square" tIns="0">
            <a:noAutofit/>
          </a:bodyPr>
          <a:lstStyle>
            <a:lvl1pPr indent="-323850" lvl="0" marL="4572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1pPr>
            <a:lvl2pPr indent="-323850" lvl="1" marL="9144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indent="-323850" lvl="2" marL="13716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indent="-323850" lvl="3" marL="18288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indent="-323850" lvl="4" marL="22860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indent="-323850" lvl="5" marL="27432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indent="-323850" lvl="6" marL="32004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indent="-323850" lvl="7" marL="36576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indent="-323850" lvl="8" marL="4114800" rtl="0">
              <a:lnSpc>
                <a:spcPct val="100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mailto:notebooks@vex.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slide" Target="/ppt/slides/slide25.xml"/><Relationship Id="rId22" Type="http://schemas.openxmlformats.org/officeDocument/2006/relationships/slide" Target="/ppt/slides/slide28.xml"/><Relationship Id="rId21" Type="http://schemas.openxmlformats.org/officeDocument/2006/relationships/slide" Target="/ppt/slides/slide26.xml"/><Relationship Id="rId24" Type="http://schemas.openxmlformats.org/officeDocument/2006/relationships/slide" Target="/ppt/slides/slide31.xml"/><Relationship Id="rId23" Type="http://schemas.openxmlformats.org/officeDocument/2006/relationships/slide" Target="/ppt/slides/slide29.xm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6.xml"/><Relationship Id="rId9" Type="http://schemas.openxmlformats.org/officeDocument/2006/relationships/slide" Target="/ppt/slides/slide11.xml"/><Relationship Id="rId25" Type="http://schemas.openxmlformats.org/officeDocument/2006/relationships/slide" Target="/ppt/slides/slide32.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9.xml"/><Relationship Id="rId8" Type="http://schemas.openxmlformats.org/officeDocument/2006/relationships/slide" Target="/ppt/slides/slide10.xml"/><Relationship Id="rId11" Type="http://schemas.openxmlformats.org/officeDocument/2006/relationships/slide" Target="/ppt/slides/slide14.xml"/><Relationship Id="rId10" Type="http://schemas.openxmlformats.org/officeDocument/2006/relationships/slide" Target="/ppt/slides/slide13.xml"/><Relationship Id="rId13" Type="http://schemas.openxmlformats.org/officeDocument/2006/relationships/slide" Target="/ppt/slides/slide16.xml"/><Relationship Id="rId12" Type="http://schemas.openxmlformats.org/officeDocument/2006/relationships/slide" Target="/ppt/slides/slide15.xml"/><Relationship Id="rId15" Type="http://schemas.openxmlformats.org/officeDocument/2006/relationships/slide" Target="/ppt/slides/slide19.xml"/><Relationship Id="rId14" Type="http://schemas.openxmlformats.org/officeDocument/2006/relationships/slide" Target="/ppt/slides/slide18.xml"/><Relationship Id="rId17" Type="http://schemas.openxmlformats.org/officeDocument/2006/relationships/slide" Target="/ppt/slides/slide22.xml"/><Relationship Id="rId16" Type="http://schemas.openxmlformats.org/officeDocument/2006/relationships/slide" Target="/ppt/slides/slide20.xml"/><Relationship Id="rId19" Type="http://schemas.openxmlformats.org/officeDocument/2006/relationships/slide" Target="/ppt/slides/slide24.xml"/><Relationship Id="rId18" Type="http://schemas.openxmlformats.org/officeDocument/2006/relationships/slide" Target="/ppt/slides/slide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hyperlink" Target="http://notebooks.vex.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55.jpg"/><Relationship Id="rId4" Type="http://schemas.openxmlformats.org/officeDocument/2006/relationships/hyperlink" Target="http://rulers.vex.com" TargetMode="External"/><Relationship Id="rId5" Type="http://schemas.openxmlformats.org/officeDocument/2006/relationships/hyperlink" Target="http://rulers.vex.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7.png"/><Relationship Id="rId4" Type="http://schemas.openxmlformats.org/officeDocument/2006/relationships/hyperlink" Target="http://engineering.vex.com" TargetMode="External"/><Relationship Id="rId9" Type="http://schemas.openxmlformats.org/officeDocument/2006/relationships/hyperlink" Target="http://coding.vex.com" TargetMode="External"/><Relationship Id="rId5" Type="http://schemas.openxmlformats.org/officeDocument/2006/relationships/hyperlink" Target="http://engineering.vex.com" TargetMode="External"/><Relationship Id="rId6" Type="http://schemas.openxmlformats.org/officeDocument/2006/relationships/hyperlink" Target="http://notebooking.vex.com" TargetMode="External"/><Relationship Id="rId7" Type="http://schemas.openxmlformats.org/officeDocument/2006/relationships/hyperlink" Target="http://notebooking.vex.com" TargetMode="External"/><Relationship Id="rId8" Type="http://schemas.openxmlformats.org/officeDocument/2006/relationships/hyperlink" Target="http://coding.vex.com" TargetMode="External"/><Relationship Id="rId11" Type="http://schemas.openxmlformats.org/officeDocument/2006/relationships/hyperlink" Target="http://vex.com" TargetMode="External"/><Relationship Id="rId10" Type="http://schemas.openxmlformats.org/officeDocument/2006/relationships/hyperlink" Target="https://kb.roboticseducation.org/hc/en-us/articles/4461349729047" TargetMode="External"/><Relationship Id="rId13" Type="http://schemas.openxmlformats.org/officeDocument/2006/relationships/hyperlink" Target="https://www.roboticseducation.org/teams/vex-robotics-competition/" TargetMode="External"/><Relationship Id="rId12" Type="http://schemas.openxmlformats.org/officeDocument/2006/relationships/hyperlink" Target="http://roboticseducation.org" TargetMode="External"/><Relationship Id="rId15" Type="http://schemas.openxmlformats.org/officeDocument/2006/relationships/hyperlink" Target="http://notebooks.vex.com" TargetMode="External"/><Relationship Id="rId14" Type="http://schemas.openxmlformats.org/officeDocument/2006/relationships/hyperlink" Target="https://support.google.com/a/users/answer/9282488" TargetMode="External"/><Relationship Id="rId17" Type="http://schemas.openxmlformats.org/officeDocument/2006/relationships/hyperlink" Target="http://mentors.vex.com" TargetMode="External"/><Relationship Id="rId16" Type="http://schemas.openxmlformats.org/officeDocument/2006/relationships/hyperlink" Target="http://students.vex.com" TargetMode="External"/><Relationship Id="rId19" Type="http://schemas.openxmlformats.org/officeDocument/2006/relationships/hyperlink" Target="http://library.vex.com" TargetMode="External"/><Relationship Id="rId18" Type="http://schemas.openxmlformats.org/officeDocument/2006/relationships/hyperlink" Target="https://docs.google.com/document/u/0/d/1mFrhRoga-YyNwniFTb7fr12yqKptFdMtSair4D-TQJ8/edi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slide" Target="/ppt/slides/slide9.xml"/><Relationship Id="rId4" Type="http://schemas.openxmlformats.org/officeDocument/2006/relationships/slide" Target="/ppt/slides/slide10.xml"/><Relationship Id="rId5" Type="http://schemas.openxmlformats.org/officeDocument/2006/relationships/slide" Target="/ppt/slides/slide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t>Instructions for Digital Notebooks</a:t>
            </a:r>
            <a:endParaRPr/>
          </a:p>
          <a:p>
            <a:pPr indent="0" lvl="0" marL="0" rtl="0" algn="l">
              <a:spcBef>
                <a:spcPts val="0"/>
              </a:spcBef>
              <a:spcAft>
                <a:spcPts val="0"/>
              </a:spcAft>
              <a:buNone/>
            </a:pPr>
            <a:r>
              <a:t/>
            </a:r>
            <a:endParaRPr/>
          </a:p>
        </p:txBody>
      </p:sp>
      <p:sp>
        <p:nvSpPr>
          <p:cNvPr id="185" name="Google Shape;185;p30"/>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Bob</a:t>
            </a:r>
            <a:endParaRPr/>
          </a:p>
        </p:txBody>
      </p:sp>
      <p:sp>
        <p:nvSpPr>
          <p:cNvPr id="186" name="Google Shape;186;p30"/>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06/02/2023</a:t>
            </a:r>
            <a:endParaRPr/>
          </a:p>
        </p:txBody>
      </p:sp>
      <p:sp>
        <p:nvSpPr>
          <p:cNvPr id="187" name="Google Shape;187;p30"/>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1</a:t>
            </a:r>
            <a:endParaRPr/>
          </a:p>
        </p:txBody>
      </p:sp>
      <p:sp>
        <p:nvSpPr>
          <p:cNvPr id="188" name="Google Shape;188;p30"/>
          <p:cNvSpPr txBox="1"/>
          <p:nvPr/>
        </p:nvSpPr>
        <p:spPr>
          <a:xfrm>
            <a:off x="447500" y="396050"/>
            <a:ext cx="6858000" cy="5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Roboto"/>
                <a:ea typeface="Roboto"/>
                <a:cs typeface="Roboto"/>
                <a:sym typeface="Roboto"/>
              </a:rPr>
              <a:t>Notebooking with Google Slides</a:t>
            </a:r>
            <a:endParaRPr b="1" sz="3000">
              <a:latin typeface="Roboto"/>
              <a:ea typeface="Roboto"/>
              <a:cs typeface="Roboto"/>
              <a:sym typeface="Roboto"/>
            </a:endParaRPr>
          </a:p>
        </p:txBody>
      </p:sp>
      <p:sp>
        <p:nvSpPr>
          <p:cNvPr id="189" name="Google Shape;189;p30"/>
          <p:cNvSpPr txBox="1"/>
          <p:nvPr/>
        </p:nvSpPr>
        <p:spPr>
          <a:xfrm>
            <a:off x="228600" y="1155450"/>
            <a:ext cx="7315200" cy="1718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lang="en" sz="1900">
                <a:latin typeface="Roboto"/>
                <a:ea typeface="Roboto"/>
                <a:cs typeface="Roboto"/>
                <a:sym typeface="Roboto"/>
              </a:rPr>
              <a:t>This document has instructions, examples and tips on using Google Slides template for your Digital Engineering Notebook.</a:t>
            </a:r>
            <a:endParaRPr sz="19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9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lang="en" sz="1900">
                <a:latin typeface="Roboto"/>
                <a:ea typeface="Roboto"/>
                <a:cs typeface="Roboto"/>
                <a:sym typeface="Roboto"/>
              </a:rPr>
              <a:t>Please send suggestions and comments about these Digital Notebooks and Digital Parts to </a:t>
            </a:r>
            <a:r>
              <a:rPr lang="en" sz="1900">
                <a:solidFill>
                  <a:srgbClr val="0097A7"/>
                </a:solidFill>
                <a:uFill>
                  <a:noFill/>
                </a:uFill>
                <a:latin typeface="Roboto"/>
                <a:ea typeface="Roboto"/>
                <a:cs typeface="Roboto"/>
                <a:sym typeface="Roboto"/>
                <a:hlinkClick r:id="rId3">
                  <a:extLst>
                    <a:ext uri="{A12FA001-AC4F-418D-AE19-62706E023703}">
                      <ahyp:hlinkClr val="tx"/>
                    </a:ext>
                  </a:extLst>
                </a:hlinkClick>
              </a:rPr>
              <a:t>notebooks@vex.com</a:t>
            </a:r>
            <a:endParaRPr sz="19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9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9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900">
              <a:latin typeface="Roboto"/>
              <a:ea typeface="Roboto"/>
              <a:cs typeface="Roboto"/>
              <a:sym typeface="Roboto"/>
            </a:endParaRPr>
          </a:p>
          <a:p>
            <a:pPr indent="0" lvl="0" marL="0" rtl="0" algn="l">
              <a:lnSpc>
                <a:spcPct val="115000"/>
              </a:lnSpc>
              <a:spcBef>
                <a:spcPts val="0"/>
              </a:spcBef>
              <a:spcAft>
                <a:spcPts val="0"/>
              </a:spcAft>
              <a:buNone/>
            </a:pPr>
            <a:r>
              <a:t/>
            </a:r>
            <a:endParaRPr sz="1900">
              <a:latin typeface="Roboto"/>
              <a:ea typeface="Roboto"/>
              <a:cs typeface="Roboto"/>
              <a:sym typeface="Roboto"/>
            </a:endParaRPr>
          </a:p>
          <a:p>
            <a:pPr indent="0" lvl="0" marL="0" rtl="0" algn="l">
              <a:lnSpc>
                <a:spcPct val="115000"/>
              </a:lnSpc>
              <a:spcBef>
                <a:spcPts val="0"/>
              </a:spcBef>
              <a:spcAft>
                <a:spcPts val="0"/>
              </a:spcAft>
              <a:buNone/>
            </a:pPr>
            <a:r>
              <a:t/>
            </a:r>
            <a:endParaRPr b="1" sz="1900">
              <a:solidFill>
                <a:srgbClr val="000000"/>
              </a:solidFill>
              <a:latin typeface="Roboto"/>
              <a:ea typeface="Roboto"/>
              <a:cs typeface="Roboto"/>
              <a:sym typeface="Roboto"/>
            </a:endParaRPr>
          </a:p>
          <a:p>
            <a:pPr indent="0" lvl="0" marL="0" rtl="0" algn="l">
              <a:spcBef>
                <a:spcPts val="0"/>
              </a:spcBef>
              <a:spcAft>
                <a:spcPts val="0"/>
              </a:spcAft>
              <a:buNone/>
            </a:pPr>
            <a:r>
              <a:t/>
            </a:r>
            <a:endParaRPr b="1" sz="1900">
              <a:solidFill>
                <a:srgbClr val="000000"/>
              </a:solidFill>
              <a:latin typeface="Roboto"/>
              <a:ea typeface="Roboto"/>
              <a:cs typeface="Roboto"/>
              <a:sym typeface="Roboto"/>
            </a:endParaRPr>
          </a:p>
        </p:txBody>
      </p:sp>
      <p:sp>
        <p:nvSpPr>
          <p:cNvPr id="190" name="Google Shape;190;p30"/>
          <p:cNvSpPr txBox="1"/>
          <p:nvPr/>
        </p:nvSpPr>
        <p:spPr>
          <a:xfrm>
            <a:off x="1000126" y="3153343"/>
            <a:ext cx="2743200" cy="2743200"/>
          </a:xfrm>
          <a:prstGeom prst="rect">
            <a:avLst/>
          </a:prstGeom>
          <a:solidFill>
            <a:srgbClr val="FFF2CC"/>
          </a:solidFill>
          <a:ln>
            <a:noFill/>
          </a:ln>
          <a:effectLst>
            <a:outerShdw blurRad="57150" rotWithShape="0" algn="bl" dir="276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The sticky-notes on each page provide more information about how that page layout can be used</a:t>
            </a:r>
            <a:endParaRPr>
              <a:latin typeface="Roboto Mono"/>
              <a:ea typeface="Roboto Mono"/>
              <a:cs typeface="Roboto Mono"/>
              <a:sym typeface="Roboto Mono"/>
            </a:endParaRPr>
          </a:p>
        </p:txBody>
      </p:sp>
      <p:sp>
        <p:nvSpPr>
          <p:cNvPr id="191" name="Google Shape;191;p30"/>
          <p:cNvSpPr txBox="1"/>
          <p:nvPr/>
        </p:nvSpPr>
        <p:spPr>
          <a:xfrm>
            <a:off x="4038600" y="3153350"/>
            <a:ext cx="2743200" cy="2743200"/>
          </a:xfrm>
          <a:prstGeom prst="rect">
            <a:avLst/>
          </a:prstGeom>
          <a:solidFill>
            <a:srgbClr val="C9DAF8"/>
          </a:solidFill>
          <a:ln>
            <a:noFill/>
          </a:ln>
          <a:effectLst>
            <a:outerShdw blurRad="57150" rotWithShape="0" algn="bl" dir="276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This theme and all of the page layouts can be modified as you see fit.</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rPr lang="en">
                <a:latin typeface="Roboto Mono"/>
                <a:ea typeface="Roboto Mono"/>
                <a:cs typeface="Roboto Mono"/>
                <a:sym typeface="Roboto Mono"/>
              </a:rPr>
              <a:t>Go to </a:t>
            </a:r>
            <a:r>
              <a:rPr b="1" lang="en">
                <a:latin typeface="Roboto Mono"/>
                <a:ea typeface="Roboto Mono"/>
                <a:cs typeface="Roboto Mono"/>
                <a:sym typeface="Roboto Mono"/>
              </a:rPr>
              <a:t>View</a:t>
            </a:r>
            <a:r>
              <a:rPr lang="en">
                <a:latin typeface="Roboto Mono"/>
                <a:ea typeface="Roboto Mono"/>
                <a:cs typeface="Roboto Mono"/>
                <a:sym typeface="Roboto Mono"/>
              </a:rPr>
              <a:t> and select </a:t>
            </a:r>
            <a:r>
              <a:rPr b="1" lang="en">
                <a:latin typeface="Roboto Mono"/>
                <a:ea typeface="Roboto Mono"/>
                <a:cs typeface="Roboto Mono"/>
                <a:sym typeface="Roboto Mono"/>
              </a:rPr>
              <a:t>Theme Builder</a:t>
            </a:r>
            <a:endParaRPr b="1">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Lined example</a:t>
            </a:r>
            <a:endParaRPr/>
          </a:p>
        </p:txBody>
      </p:sp>
      <p:sp>
        <p:nvSpPr>
          <p:cNvPr id="266" name="Google Shape;266;p39"/>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Dan</a:t>
            </a:r>
            <a:endParaRPr/>
          </a:p>
        </p:txBody>
      </p:sp>
      <p:sp>
        <p:nvSpPr>
          <p:cNvPr id="267" name="Google Shape;267;p39"/>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268" name="Google Shape;268;p39"/>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11</a:t>
            </a:r>
            <a:endParaRPr/>
          </a:p>
        </p:txBody>
      </p:sp>
      <p:sp>
        <p:nvSpPr>
          <p:cNvPr id="269" name="Google Shape;269;p39"/>
          <p:cNvSpPr txBox="1"/>
          <p:nvPr>
            <p:ph idx="4" type="subTitle"/>
          </p:nvPr>
        </p:nvSpPr>
        <p:spPr>
          <a:xfrm>
            <a:off x="214950" y="235900"/>
            <a:ext cx="7331700" cy="9135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Note: Gearing was changed in each step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457200" rtl="0" algn="l">
              <a:spcBef>
                <a:spcPts val="0"/>
              </a:spcBef>
              <a:spcAft>
                <a:spcPts val="0"/>
              </a:spcAft>
              <a:buClr>
                <a:schemeClr val="dk1"/>
              </a:buClr>
              <a:buSzPts val="1100"/>
              <a:buFont typeface="Arial"/>
              <a:buNone/>
            </a:pPr>
            <a:r>
              <a:rPr lang="en">
                <a:latin typeface="Roboto Black"/>
                <a:ea typeface="Roboto Black"/>
                <a:cs typeface="Roboto Black"/>
                <a:sym typeface="Roboto Black"/>
              </a:rPr>
              <a:t>    </a:t>
            </a:r>
            <a:r>
              <a:rPr lang="en">
                <a:latin typeface="Roboto Black"/>
                <a:ea typeface="Roboto Black"/>
                <a:cs typeface="Roboto Black"/>
                <a:sym typeface="Roboto Black"/>
              </a:rPr>
              <a:t>Robot Iteration 2</a:t>
            </a:r>
            <a:endParaRPr>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r>
              <a:rPr b="1" lang="en"/>
              <a:t>&lt;- Selected RPM</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best speed for height and distance for the goal was </a:t>
            </a:r>
            <a:r>
              <a:rPr b="1" lang="en"/>
              <a:t>1200 RPM</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Next Step:  </a:t>
            </a:r>
            <a:r>
              <a:rPr lang="en"/>
              <a:t>Ask the coders if they can make it easy to vary the shooter rpm by the driver.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39"/>
          <p:cNvSpPr txBox="1"/>
          <p:nvPr/>
        </p:nvSpPr>
        <p:spPr>
          <a:xfrm>
            <a:off x="4803175" y="5475424"/>
            <a:ext cx="2743200" cy="22782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ono"/>
                <a:ea typeface="Roboto Mono"/>
                <a:cs typeface="Roboto Mono"/>
                <a:sym typeface="Roboto Mono"/>
              </a:rPr>
              <a:t>This layout is </a:t>
            </a:r>
            <a:r>
              <a:rPr b="1" lang="en">
                <a:latin typeface="Roboto Mono"/>
                <a:ea typeface="Roboto Mono"/>
                <a:cs typeface="Roboto Mono"/>
                <a:sym typeface="Roboto Mono"/>
              </a:rPr>
              <a:t>“Lined”</a:t>
            </a:r>
            <a:endParaRPr b="1">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The font size is set to 15 to keep the text flowing correctly with the lines.</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This layout uses the font “Roboto”. Use any font you prefer.</a:t>
            </a:r>
            <a:endParaRPr>
              <a:latin typeface="Roboto Mono"/>
              <a:ea typeface="Roboto Mono"/>
              <a:cs typeface="Roboto Mono"/>
              <a:sym typeface="Roboto Mono"/>
            </a:endParaRPr>
          </a:p>
        </p:txBody>
      </p:sp>
      <p:graphicFrame>
        <p:nvGraphicFramePr>
          <p:cNvPr id="271" name="Google Shape;271;p39"/>
          <p:cNvGraphicFramePr/>
          <p:nvPr/>
        </p:nvGraphicFramePr>
        <p:xfrm>
          <a:off x="214950" y="2289864"/>
          <a:ext cx="3000000" cy="3000000"/>
        </p:xfrm>
        <a:graphic>
          <a:graphicData uri="http://schemas.openxmlformats.org/drawingml/2006/table">
            <a:tbl>
              <a:tblPr>
                <a:noFill/>
                <a:tableStyleId>{A79701FF-3262-42EA-858F-297BA4D8ADBE}</a:tableStyleId>
              </a:tblPr>
              <a:tblGrid>
                <a:gridCol w="888300"/>
                <a:gridCol w="1019100"/>
                <a:gridCol w="992925"/>
              </a:tblGrid>
              <a:tr h="229625">
                <a:tc>
                  <a:txBody>
                    <a:bodyPr/>
                    <a:lstStyle/>
                    <a:p>
                      <a:pPr indent="0" lvl="0" marL="0" rtl="0" algn="ctr">
                        <a:spcBef>
                          <a:spcPts val="0"/>
                        </a:spcBef>
                        <a:spcAft>
                          <a:spcPts val="0"/>
                        </a:spcAft>
                        <a:buNone/>
                      </a:pPr>
                      <a:r>
                        <a:rPr b="1" lang="en">
                          <a:latin typeface="Roboto"/>
                          <a:ea typeface="Roboto"/>
                          <a:cs typeface="Roboto"/>
                          <a:sym typeface="Roboto"/>
                        </a:rPr>
                        <a:t>RPM</a:t>
                      </a:r>
                      <a:endParaRPr b="1">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Roboto"/>
                          <a:ea typeface="Roboto"/>
                          <a:cs typeface="Roboto"/>
                          <a:sym typeface="Roboto"/>
                        </a:rPr>
                        <a:t>Distance</a:t>
                      </a:r>
                      <a:endParaRPr b="1">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Roboto"/>
                          <a:ea typeface="Roboto"/>
                          <a:cs typeface="Roboto"/>
                          <a:sym typeface="Roboto"/>
                        </a:rPr>
                        <a:t>Height</a:t>
                      </a:r>
                      <a:endParaRPr b="1">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29625">
                <a:tc>
                  <a:txBody>
                    <a:bodyPr/>
                    <a:lstStyle/>
                    <a:p>
                      <a:pPr indent="0" lvl="0" marL="0" rtl="0" algn="ctr">
                        <a:spcBef>
                          <a:spcPts val="0"/>
                        </a:spcBef>
                        <a:spcAft>
                          <a:spcPts val="0"/>
                        </a:spcAft>
                        <a:buNone/>
                      </a:pPr>
                      <a:r>
                        <a:rPr lang="en">
                          <a:latin typeface="Roboto"/>
                          <a:ea typeface="Roboto"/>
                          <a:cs typeface="Roboto"/>
                          <a:sym typeface="Roboto"/>
                        </a:rPr>
                        <a:t>600</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48</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24</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29625">
                <a:tc>
                  <a:txBody>
                    <a:bodyPr/>
                    <a:lstStyle/>
                    <a:p>
                      <a:pPr indent="0" lvl="0" marL="0" rtl="0" algn="ctr">
                        <a:spcBef>
                          <a:spcPts val="0"/>
                        </a:spcBef>
                        <a:spcAft>
                          <a:spcPts val="0"/>
                        </a:spcAft>
                        <a:buNone/>
                      </a:pPr>
                      <a:r>
                        <a:rPr lang="en">
                          <a:latin typeface="Roboto"/>
                          <a:ea typeface="Roboto"/>
                          <a:cs typeface="Roboto"/>
                          <a:sym typeface="Roboto"/>
                        </a:rPr>
                        <a:t>800</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56</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29</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29625">
                <a:tc>
                  <a:txBody>
                    <a:bodyPr/>
                    <a:lstStyle/>
                    <a:p>
                      <a:pPr indent="0" lvl="0" marL="0" rtl="0" algn="ctr">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62</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31</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29625">
                <a:tc>
                  <a:txBody>
                    <a:bodyPr/>
                    <a:lstStyle/>
                    <a:p>
                      <a:pPr indent="0" lvl="0" marL="0" rtl="0" algn="ctr">
                        <a:spcBef>
                          <a:spcPts val="0"/>
                        </a:spcBef>
                        <a:spcAft>
                          <a:spcPts val="0"/>
                        </a:spcAft>
                        <a:buNone/>
                      </a:pPr>
                      <a:r>
                        <a:rPr lang="en">
                          <a:latin typeface="Roboto"/>
                          <a:ea typeface="Roboto"/>
                          <a:cs typeface="Roboto"/>
                          <a:sym typeface="Roboto"/>
                        </a:rPr>
                        <a:t>1200</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a:latin typeface="Roboto"/>
                          <a:ea typeface="Roboto"/>
                          <a:cs typeface="Roboto"/>
                          <a:sym typeface="Roboto"/>
                        </a:rPr>
                        <a:t>68</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a:latin typeface="Roboto"/>
                          <a:ea typeface="Roboto"/>
                          <a:cs typeface="Roboto"/>
                          <a:sym typeface="Roboto"/>
                        </a:rPr>
                        <a:t>33</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E599"/>
                    </a:solidFill>
                  </a:tcPr>
                </a:tc>
              </a:tr>
              <a:tr h="229625">
                <a:tc>
                  <a:txBody>
                    <a:bodyPr/>
                    <a:lstStyle/>
                    <a:p>
                      <a:pPr indent="0" lvl="0" marL="0" rtl="0" algn="ctr">
                        <a:spcBef>
                          <a:spcPts val="0"/>
                        </a:spcBef>
                        <a:spcAft>
                          <a:spcPts val="0"/>
                        </a:spcAft>
                        <a:buNone/>
                      </a:pPr>
                      <a:r>
                        <a:rPr lang="en">
                          <a:latin typeface="Roboto"/>
                          <a:ea typeface="Roboto"/>
                          <a:cs typeface="Roboto"/>
                          <a:sym typeface="Roboto"/>
                        </a:rPr>
                        <a:t>1400</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72</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oboto"/>
                          <a:ea typeface="Roboto"/>
                          <a:cs typeface="Roboto"/>
                          <a:sym typeface="Roboto"/>
                        </a:rPr>
                        <a:t>35</a:t>
                      </a:r>
                      <a:endParaRPr>
                        <a:latin typeface="Roboto"/>
                        <a:ea typeface="Roboto"/>
                        <a:cs typeface="Roboto"/>
                        <a:sym typeface="Roboto"/>
                      </a:endParaRPr>
                    </a:p>
                  </a:txBody>
                  <a:tcPr marT="0" marB="0"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72" name="Google Shape;272;p39"/>
          <p:cNvSpPr/>
          <p:nvPr/>
        </p:nvSpPr>
        <p:spPr>
          <a:xfrm>
            <a:off x="214950" y="5475425"/>
            <a:ext cx="3770400" cy="3110400"/>
          </a:xfrm>
          <a:prstGeom prst="rect">
            <a:avLst/>
          </a:prstGeom>
          <a:solidFill>
            <a:srgbClr val="C9DAF8"/>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Notebooking Tip: Tables</a:t>
            </a:r>
            <a:endParaRPr b="1">
              <a:latin typeface="Roboto Mono"/>
              <a:ea typeface="Roboto Mono"/>
              <a:cs typeface="Roboto Mono"/>
              <a:sym typeface="Roboto Mono"/>
            </a:endParaRPr>
          </a:p>
          <a:p>
            <a:pPr indent="0" lvl="0" marL="0" rtl="0" algn="ctr">
              <a:spcBef>
                <a:spcPts val="0"/>
              </a:spcBef>
              <a:spcAft>
                <a:spcPts val="0"/>
              </a:spcAft>
              <a:buNone/>
            </a:pPr>
            <a:r>
              <a:t/>
            </a:r>
            <a:endParaRPr b="1">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Insert tables into your notebook by going to </a:t>
            </a:r>
            <a:r>
              <a:rPr b="1" lang="en">
                <a:latin typeface="Roboto Mono"/>
                <a:ea typeface="Roboto Mono"/>
                <a:cs typeface="Roboto Mono"/>
                <a:sym typeface="Roboto Mono"/>
              </a:rPr>
              <a:t>insert &gt; table</a:t>
            </a:r>
            <a:r>
              <a:rPr lang="en">
                <a:latin typeface="Roboto Mono"/>
                <a:ea typeface="Roboto Mono"/>
                <a:cs typeface="Roboto Mono"/>
                <a:sym typeface="Roboto Mono"/>
              </a:rPr>
              <a:t> and selecting the size you need. You can always add more rows or columns by going to </a:t>
            </a:r>
            <a:r>
              <a:rPr b="1" lang="en">
                <a:latin typeface="Roboto Mono"/>
                <a:ea typeface="Roboto Mono"/>
                <a:cs typeface="Roboto Mono"/>
                <a:sym typeface="Roboto Mono"/>
              </a:rPr>
              <a:t>format &gt; table</a:t>
            </a:r>
            <a:r>
              <a:rPr lang="en">
                <a:latin typeface="Roboto Mono"/>
                <a:ea typeface="Roboto Mono"/>
                <a:cs typeface="Roboto Mono"/>
                <a:sym typeface="Roboto Mono"/>
              </a:rPr>
              <a:t> while your table is selected.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You can also select your table and go to </a:t>
            </a:r>
            <a:r>
              <a:rPr b="1" lang="en">
                <a:latin typeface="Roboto Mono"/>
                <a:ea typeface="Roboto Mono"/>
                <a:cs typeface="Roboto Mono"/>
                <a:sym typeface="Roboto Mono"/>
              </a:rPr>
              <a:t>Format options &gt; Text fitting</a:t>
            </a:r>
            <a:r>
              <a:rPr lang="en">
                <a:latin typeface="Roboto Mono"/>
                <a:ea typeface="Roboto Mono"/>
                <a:cs typeface="Roboto Mono"/>
                <a:sym typeface="Roboto Mono"/>
              </a:rPr>
              <a:t> to get the text to fit in the grid.  </a:t>
            </a:r>
            <a:endParaRPr>
              <a:latin typeface="Roboto Mono"/>
              <a:ea typeface="Roboto Mono"/>
              <a:cs typeface="Roboto Mono"/>
              <a:sym typeface="Roboto Mono"/>
            </a:endParaRPr>
          </a:p>
        </p:txBody>
      </p:sp>
      <p:sp>
        <p:nvSpPr>
          <p:cNvPr id="273" name="Google Shape;273;p39"/>
          <p:cNvSpPr/>
          <p:nvPr/>
        </p:nvSpPr>
        <p:spPr>
          <a:xfrm>
            <a:off x="6005925" y="4028600"/>
            <a:ext cx="941700" cy="414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GOAL</a:t>
            </a:r>
            <a:endParaRPr b="1"/>
          </a:p>
        </p:txBody>
      </p:sp>
      <p:sp>
        <p:nvSpPr>
          <p:cNvPr id="274" name="Google Shape;274;p39"/>
          <p:cNvSpPr/>
          <p:nvPr/>
        </p:nvSpPr>
        <p:spPr>
          <a:xfrm>
            <a:off x="220350" y="237710"/>
            <a:ext cx="7331700" cy="719400"/>
          </a:xfrm>
          <a:prstGeom prst="snip1Rect">
            <a:avLst>
              <a:gd fmla="val 33420" name="adj"/>
            </a:avLst>
          </a:prstGeom>
          <a:solidFill>
            <a:srgbClr val="980000"/>
          </a:solidFill>
          <a:ln>
            <a:noFill/>
          </a:ln>
        </p:spPr>
        <p:txBody>
          <a:bodyPr anchorCtr="0" anchor="t" bIns="0" lIns="182875" spcFirstLastPara="1" rIns="91425" wrap="square" tIns="0">
            <a:noAutofit/>
          </a:bodyPr>
          <a:lstStyle/>
          <a:p>
            <a:pPr indent="0" lvl="0" marL="0" rtl="0" algn="l">
              <a:spcBef>
                <a:spcPts val="0"/>
              </a:spcBef>
              <a:spcAft>
                <a:spcPts val="0"/>
              </a:spcAft>
              <a:buNone/>
            </a:pPr>
            <a:r>
              <a:rPr b="1" lang="en" sz="3000">
                <a:solidFill>
                  <a:schemeClr val="lt1"/>
                </a:solidFill>
                <a:latin typeface="Roboto"/>
                <a:ea typeface="Roboto"/>
                <a:cs typeface="Roboto"/>
                <a:sym typeface="Roboto"/>
              </a:rPr>
              <a:t>Testing - Shooter Speed</a:t>
            </a:r>
            <a:endParaRPr b="1" sz="30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Dot Grid example</a:t>
            </a:r>
            <a:endParaRPr/>
          </a:p>
        </p:txBody>
      </p:sp>
      <p:sp>
        <p:nvSpPr>
          <p:cNvPr id="280" name="Google Shape;280;p40"/>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Dan</a:t>
            </a:r>
            <a:endParaRPr/>
          </a:p>
        </p:txBody>
      </p:sp>
      <p:sp>
        <p:nvSpPr>
          <p:cNvPr id="281" name="Google Shape;281;p40"/>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06/05/2023</a:t>
            </a:r>
            <a:endParaRPr/>
          </a:p>
        </p:txBody>
      </p:sp>
      <p:sp>
        <p:nvSpPr>
          <p:cNvPr id="282" name="Google Shape;282;p40"/>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12</a:t>
            </a:r>
            <a:endParaRPr/>
          </a:p>
        </p:txBody>
      </p:sp>
      <p:sp>
        <p:nvSpPr>
          <p:cNvPr id="283" name="Google Shape;283;p40"/>
          <p:cNvSpPr txBox="1"/>
          <p:nvPr/>
        </p:nvSpPr>
        <p:spPr>
          <a:xfrm>
            <a:off x="4478450" y="6829525"/>
            <a:ext cx="2743200" cy="21189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This layout is </a:t>
            </a:r>
            <a:endParaRPr>
              <a:latin typeface="Roboto Mono"/>
              <a:ea typeface="Roboto Mono"/>
              <a:cs typeface="Roboto Mono"/>
              <a:sym typeface="Roboto Mono"/>
            </a:endParaRPr>
          </a:p>
          <a:p>
            <a:pPr indent="0" lvl="0" marL="0" rtl="0" algn="ctr">
              <a:spcBef>
                <a:spcPts val="0"/>
              </a:spcBef>
              <a:spcAft>
                <a:spcPts val="0"/>
              </a:spcAft>
              <a:buNone/>
            </a:pPr>
            <a:r>
              <a:rPr b="1" lang="en">
                <a:latin typeface="Roboto Mono"/>
                <a:ea typeface="Roboto Mono"/>
                <a:cs typeface="Roboto Mono"/>
                <a:sym typeface="Roboto Mono"/>
              </a:rPr>
              <a:t>“Dot Grid”</a:t>
            </a:r>
            <a:endParaRPr b="1">
              <a:latin typeface="Roboto Mono"/>
              <a:ea typeface="Roboto Mono"/>
              <a:cs typeface="Roboto Mono"/>
              <a:sym typeface="Roboto Mono"/>
            </a:endParaRPr>
          </a:p>
          <a:p>
            <a:pPr indent="0" lvl="0" marL="0" rtl="0" algn="ctr">
              <a:spcBef>
                <a:spcPts val="0"/>
              </a:spcBef>
              <a:spcAft>
                <a:spcPts val="0"/>
              </a:spcAft>
              <a:buNone/>
            </a:pPr>
            <a:r>
              <a:t/>
            </a:r>
            <a:endParaRPr b="1">
              <a:latin typeface="Roboto Mono"/>
              <a:ea typeface="Roboto Mono"/>
              <a:cs typeface="Roboto Mono"/>
              <a:sym typeface="Roboto Mono"/>
            </a:endParaRPr>
          </a:p>
          <a:p>
            <a:pPr indent="0" lvl="0" marL="0" rtl="0" algn="ctr">
              <a:spcBef>
                <a:spcPts val="0"/>
              </a:spcBef>
              <a:spcAft>
                <a:spcPts val="0"/>
              </a:spcAft>
              <a:buNone/>
            </a:pPr>
            <a:r>
              <a:rPr b="1" lang="en">
                <a:latin typeface="Roboto Mono"/>
                <a:ea typeface="Roboto Mono"/>
                <a:cs typeface="Roboto Mono"/>
                <a:sym typeface="Roboto Mono"/>
              </a:rPr>
              <a:t>This layout works well for graphics</a:t>
            </a:r>
            <a:endParaRPr b="1">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rPr lang="en">
                <a:latin typeface="Roboto Mono"/>
                <a:ea typeface="Roboto Mono"/>
                <a:cs typeface="Roboto Mono"/>
                <a:sym typeface="Roboto Mono"/>
              </a:rPr>
              <a:t>You can add more of these pages as needed.</a:t>
            </a:r>
            <a:endParaRPr>
              <a:latin typeface="Roboto Mono"/>
              <a:ea typeface="Roboto Mono"/>
              <a:cs typeface="Roboto Mono"/>
              <a:sym typeface="Roboto Mono"/>
            </a:endParaRPr>
          </a:p>
        </p:txBody>
      </p:sp>
      <p:sp>
        <p:nvSpPr>
          <p:cNvPr id="284" name="Google Shape;284;p40"/>
          <p:cNvSpPr/>
          <p:nvPr/>
        </p:nvSpPr>
        <p:spPr>
          <a:xfrm>
            <a:off x="220350" y="237710"/>
            <a:ext cx="7331700" cy="719400"/>
          </a:xfrm>
          <a:prstGeom prst="snip1Rect">
            <a:avLst>
              <a:gd fmla="val 33420" name="adj"/>
            </a:avLst>
          </a:prstGeom>
          <a:solidFill>
            <a:srgbClr val="980000"/>
          </a:solidFill>
          <a:ln>
            <a:noFill/>
          </a:ln>
        </p:spPr>
        <p:txBody>
          <a:bodyPr anchorCtr="0" anchor="t" bIns="0" lIns="182875" spcFirstLastPara="1" rIns="91425" wrap="square" tIns="0">
            <a:noAutofit/>
          </a:bodyPr>
          <a:lstStyle/>
          <a:p>
            <a:pPr indent="0" lvl="0" marL="0" rtl="0" algn="l">
              <a:spcBef>
                <a:spcPts val="0"/>
              </a:spcBef>
              <a:spcAft>
                <a:spcPts val="0"/>
              </a:spcAft>
              <a:buNone/>
            </a:pPr>
            <a:r>
              <a:rPr b="1" lang="en" sz="3000">
                <a:solidFill>
                  <a:schemeClr val="lt1"/>
                </a:solidFill>
                <a:latin typeface="Roboto"/>
                <a:ea typeface="Roboto"/>
                <a:cs typeface="Roboto"/>
                <a:sym typeface="Roboto"/>
              </a:rPr>
              <a:t>Sample Title</a:t>
            </a:r>
            <a:endParaRPr b="1" sz="3000">
              <a:solidFill>
                <a:schemeClr val="lt1"/>
              </a:solidFill>
              <a:latin typeface="Roboto"/>
              <a:ea typeface="Roboto"/>
              <a:cs typeface="Roboto"/>
              <a:sym typeface="Roboto"/>
            </a:endParaRPr>
          </a:p>
        </p:txBody>
      </p:sp>
      <p:sp>
        <p:nvSpPr>
          <p:cNvPr id="285" name="Google Shape;285;p40"/>
          <p:cNvSpPr/>
          <p:nvPr/>
        </p:nvSpPr>
        <p:spPr>
          <a:xfrm>
            <a:off x="216110" y="2287795"/>
            <a:ext cx="914400" cy="457800"/>
          </a:xfrm>
          <a:prstGeom prst="rect">
            <a:avLst/>
          </a:prstGeom>
          <a:solidFill>
            <a:schemeClr val="accent6"/>
          </a:solidFill>
          <a:ln>
            <a:noFill/>
          </a:ln>
          <a:effectLst>
            <a:outerShdw blurRad="57150" rotWithShape="0" algn="bl" dir="276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Thing</a:t>
            </a:r>
            <a:endParaRPr sz="1800">
              <a:latin typeface="Roboto"/>
              <a:ea typeface="Roboto"/>
              <a:cs typeface="Roboto"/>
              <a:sym typeface="Roboto"/>
            </a:endParaRPr>
          </a:p>
        </p:txBody>
      </p:sp>
      <p:sp>
        <p:nvSpPr>
          <p:cNvPr id="286" name="Google Shape;286;p40"/>
          <p:cNvSpPr/>
          <p:nvPr/>
        </p:nvSpPr>
        <p:spPr>
          <a:xfrm>
            <a:off x="229191" y="1380470"/>
            <a:ext cx="2389200" cy="457800"/>
          </a:xfrm>
          <a:prstGeom prst="rect">
            <a:avLst/>
          </a:prstGeom>
          <a:solidFill>
            <a:schemeClr val="lt1"/>
          </a:solidFill>
          <a:ln cap="flat" cmpd="sng" w="9525">
            <a:solidFill>
              <a:srgbClr val="980000"/>
            </a:solidFill>
            <a:prstDash val="solid"/>
            <a:round/>
            <a:headEnd len="sm" w="sm" type="none"/>
            <a:tailEnd len="sm" w="sm" type="none"/>
          </a:ln>
          <a:effectLst>
            <a:outerShdw blurRad="57150" rotWithShape="0" algn="bl" dir="276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Sample Heading</a:t>
            </a:r>
            <a:endParaRPr b="1" sz="1800">
              <a:latin typeface="Roboto"/>
              <a:ea typeface="Roboto"/>
              <a:cs typeface="Roboto"/>
              <a:sym typeface="Roboto"/>
            </a:endParaRPr>
          </a:p>
        </p:txBody>
      </p:sp>
      <p:graphicFrame>
        <p:nvGraphicFramePr>
          <p:cNvPr id="287" name="Google Shape;287;p40"/>
          <p:cNvGraphicFramePr/>
          <p:nvPr/>
        </p:nvGraphicFramePr>
        <p:xfrm>
          <a:off x="220350" y="4575907"/>
          <a:ext cx="3000000" cy="3000000"/>
        </p:xfrm>
        <a:graphic>
          <a:graphicData uri="http://schemas.openxmlformats.org/drawingml/2006/table">
            <a:tbl>
              <a:tblPr>
                <a:noFill/>
                <a:tableStyleId>{A79701FF-3262-42EA-858F-297BA4D8ADBE}</a:tableStyleId>
              </a:tblPr>
              <a:tblGrid>
                <a:gridCol w="3166475"/>
                <a:gridCol w="4148725"/>
              </a:tblGrid>
              <a:tr h="381000">
                <a:tc gridSpan="2">
                  <a:txBody>
                    <a:bodyPr/>
                    <a:lstStyle/>
                    <a:p>
                      <a:pPr indent="0" lvl="0" marL="0" rtl="0" algn="l">
                        <a:spcBef>
                          <a:spcPts val="0"/>
                        </a:spcBef>
                        <a:spcAft>
                          <a:spcPts val="0"/>
                        </a:spcAft>
                        <a:buNone/>
                      </a:pPr>
                      <a:r>
                        <a:rPr b="1" lang="en"/>
                        <a:t>Accomplish game task</a:t>
                      </a:r>
                      <a:endParaRPr b="1"/>
                    </a:p>
                  </a:txBody>
                  <a:tcPr marT="91425" marB="91425" marR="91425" marL="91425">
                    <a:solidFill>
                      <a:schemeClr val="lt1"/>
                    </a:solidFill>
                  </a:tcPr>
                </a:tc>
                <a:tc hMerge="1"/>
              </a:tr>
              <a:tr h="381000">
                <a:tc>
                  <a:txBody>
                    <a:bodyPr/>
                    <a:lstStyle/>
                    <a:p>
                      <a:pPr indent="0" lvl="0" marL="0" rtl="0" algn="l">
                        <a:spcBef>
                          <a:spcPts val="0"/>
                        </a:spcBef>
                        <a:spcAft>
                          <a:spcPts val="0"/>
                        </a:spcAft>
                        <a:buNone/>
                      </a:pPr>
                      <a:r>
                        <a:rPr lang="en"/>
                        <a:t>Positives</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Negatives</a:t>
                      </a:r>
                      <a:endParaRPr/>
                    </a:p>
                  </a:txBody>
                  <a:tcPr marT="91425" marB="91425" marR="91425" marL="91425">
                    <a:solidFill>
                      <a:srgbClr val="F4CCCC"/>
                    </a:solidFill>
                  </a:tcPr>
                </a:tc>
              </a:tr>
              <a:tr h="381000">
                <a:tc>
                  <a:txBody>
                    <a:bodyPr/>
                    <a:lstStyle/>
                    <a:p>
                      <a:pPr indent="-203200" lvl="0" marL="228600" rtl="0" algn="l">
                        <a:spcBef>
                          <a:spcPts val="0"/>
                        </a:spcBef>
                        <a:spcAft>
                          <a:spcPts val="0"/>
                        </a:spcAft>
                        <a:buSzPts val="1400"/>
                        <a:buChar char="●"/>
                      </a:pPr>
                      <a:r>
                        <a:rPr lang="en"/>
                        <a:t>First positive result</a:t>
                      </a:r>
                      <a:endParaRPr/>
                    </a:p>
                    <a:p>
                      <a:pPr indent="-203200" lvl="0" marL="228600" rtl="0" algn="l">
                        <a:spcBef>
                          <a:spcPts val="0"/>
                        </a:spcBef>
                        <a:spcAft>
                          <a:spcPts val="0"/>
                        </a:spcAft>
                        <a:buSzPts val="1400"/>
                        <a:buChar char="●"/>
                      </a:pPr>
                      <a:r>
                        <a:rPr lang="en"/>
                        <a:t>Second </a:t>
                      </a:r>
                      <a:r>
                        <a:rPr lang="en">
                          <a:solidFill>
                            <a:schemeClr val="dk1"/>
                          </a:solidFill>
                        </a:rPr>
                        <a:t>positive result</a:t>
                      </a:r>
                      <a:endParaRPr>
                        <a:solidFill>
                          <a:schemeClr val="dk1"/>
                        </a:solidFill>
                      </a:endParaRPr>
                    </a:p>
                    <a:p>
                      <a:pPr indent="-203200" lvl="0" marL="228600" rtl="0" algn="l">
                        <a:spcBef>
                          <a:spcPts val="0"/>
                        </a:spcBef>
                        <a:spcAft>
                          <a:spcPts val="0"/>
                        </a:spcAft>
                        <a:buClr>
                          <a:schemeClr val="dk1"/>
                        </a:buClr>
                        <a:buSzPts val="1400"/>
                        <a:buChar char="●"/>
                      </a:pPr>
                      <a:r>
                        <a:t/>
                      </a:r>
                      <a:endParaRPr>
                        <a:solidFill>
                          <a:schemeClr val="dk1"/>
                        </a:solidFill>
                      </a:endParaRPr>
                    </a:p>
                  </a:txBody>
                  <a:tcPr marT="91425" marB="91425" marR="91425" marL="91425">
                    <a:solidFill>
                      <a:schemeClr val="lt1"/>
                    </a:solidFill>
                  </a:tcPr>
                </a:tc>
                <a:tc>
                  <a:txBody>
                    <a:bodyPr/>
                    <a:lstStyle/>
                    <a:p>
                      <a:pPr indent="-203200" lvl="0" marL="228600" rtl="0" algn="l">
                        <a:spcBef>
                          <a:spcPts val="0"/>
                        </a:spcBef>
                        <a:spcAft>
                          <a:spcPts val="0"/>
                        </a:spcAft>
                        <a:buClr>
                          <a:schemeClr val="dk1"/>
                        </a:buClr>
                        <a:buSzPts val="1400"/>
                        <a:buChar char="●"/>
                      </a:pPr>
                      <a:r>
                        <a:rPr lang="en">
                          <a:solidFill>
                            <a:schemeClr val="dk1"/>
                          </a:solidFill>
                        </a:rPr>
                        <a:t>First negative result</a:t>
                      </a:r>
                      <a:endParaRPr>
                        <a:solidFill>
                          <a:schemeClr val="dk1"/>
                        </a:solidFill>
                      </a:endParaRPr>
                    </a:p>
                    <a:p>
                      <a:pPr indent="-203200" lvl="0" marL="228600" rtl="0" algn="l">
                        <a:spcBef>
                          <a:spcPts val="0"/>
                        </a:spcBef>
                        <a:spcAft>
                          <a:spcPts val="0"/>
                        </a:spcAft>
                        <a:buClr>
                          <a:schemeClr val="dk1"/>
                        </a:buClr>
                        <a:buSzPts val="1400"/>
                        <a:buChar char="●"/>
                      </a:pPr>
                      <a:r>
                        <a:rPr lang="en">
                          <a:solidFill>
                            <a:schemeClr val="dk1"/>
                          </a:solidFill>
                        </a:rPr>
                        <a:t>Second negative result</a:t>
                      </a:r>
                      <a:endParaRPr>
                        <a:solidFill>
                          <a:schemeClr val="dk1"/>
                        </a:solidFill>
                      </a:endParaRPr>
                    </a:p>
                    <a:p>
                      <a:pPr indent="-203200" lvl="0" marL="228600" rtl="0" algn="l">
                        <a:spcBef>
                          <a:spcPts val="0"/>
                        </a:spcBef>
                        <a:spcAft>
                          <a:spcPts val="0"/>
                        </a:spcAft>
                        <a:buClr>
                          <a:schemeClr val="dk1"/>
                        </a:buClr>
                        <a:buSzPts val="1400"/>
                        <a:buChar char="●"/>
                      </a:pPr>
                      <a:r>
                        <a:t/>
                      </a:r>
                      <a:endParaRPr>
                        <a:solidFill>
                          <a:schemeClr val="dk1"/>
                        </a:solidFill>
                      </a:endParaRPr>
                    </a:p>
                  </a:txBody>
                  <a:tcPr marT="91425" marB="91425" marR="91425" marL="91425">
                    <a:solidFill>
                      <a:schemeClr val="lt1"/>
                    </a:solidFill>
                  </a:tcPr>
                </a:tc>
              </a:tr>
            </a:tbl>
          </a:graphicData>
        </a:graphic>
      </p:graphicFrame>
      <p:sp>
        <p:nvSpPr>
          <p:cNvPr id="288" name="Google Shape;288;p40"/>
          <p:cNvSpPr txBox="1"/>
          <p:nvPr/>
        </p:nvSpPr>
        <p:spPr>
          <a:xfrm>
            <a:off x="1210200" y="2200750"/>
            <a:ext cx="6336300" cy="18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sz="1500">
              <a:latin typeface="Roboto"/>
              <a:ea typeface="Roboto"/>
              <a:cs typeface="Roboto"/>
              <a:sym typeface="Roboto"/>
            </a:endParaRPr>
          </a:p>
        </p:txBody>
      </p:sp>
      <p:sp>
        <p:nvSpPr>
          <p:cNvPr id="289" name="Google Shape;289;p40"/>
          <p:cNvSpPr/>
          <p:nvPr/>
        </p:nvSpPr>
        <p:spPr>
          <a:xfrm>
            <a:off x="560875" y="6829525"/>
            <a:ext cx="3253200" cy="2118900"/>
          </a:xfrm>
          <a:prstGeom prst="rect">
            <a:avLst/>
          </a:prstGeom>
          <a:solidFill>
            <a:srgbClr val="C9DAF8"/>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Notebooking Tip: </a:t>
            </a:r>
            <a:endParaRPr b="1">
              <a:latin typeface="Roboto Mono"/>
              <a:ea typeface="Roboto Mono"/>
              <a:cs typeface="Roboto Mono"/>
              <a:sym typeface="Roboto Mono"/>
            </a:endParaRPr>
          </a:p>
          <a:p>
            <a:pPr indent="0" lvl="0" marL="0" rtl="0" algn="ctr">
              <a:spcBef>
                <a:spcPts val="0"/>
              </a:spcBef>
              <a:spcAft>
                <a:spcPts val="0"/>
              </a:spcAft>
              <a:buNone/>
            </a:pPr>
            <a:r>
              <a:rPr b="1" lang="en">
                <a:latin typeface="Roboto Mono"/>
                <a:ea typeface="Roboto Mono"/>
                <a:cs typeface="Roboto Mono"/>
                <a:sym typeface="Roboto Mono"/>
              </a:rPr>
              <a:t>Legible Formatting</a:t>
            </a:r>
            <a:endParaRPr b="1">
              <a:latin typeface="Roboto Mono"/>
              <a:ea typeface="Roboto Mono"/>
              <a:cs typeface="Roboto Mono"/>
              <a:sym typeface="Roboto Mono"/>
            </a:endParaRPr>
          </a:p>
          <a:p>
            <a:pPr indent="0" lvl="0" marL="0" rtl="0" algn="ctr">
              <a:spcBef>
                <a:spcPts val="0"/>
              </a:spcBef>
              <a:spcAft>
                <a:spcPts val="0"/>
              </a:spcAft>
              <a:buNone/>
            </a:pPr>
            <a:r>
              <a:t/>
            </a:r>
            <a:endParaRPr b="1">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If you find that text on a gridded background is hard to read, you can change the highlighted color to </a:t>
            </a:r>
            <a:r>
              <a:rPr lang="en">
                <a:highlight>
                  <a:schemeClr val="lt1"/>
                </a:highlight>
                <a:latin typeface="Roboto Mono"/>
                <a:ea typeface="Roboto Mono"/>
                <a:cs typeface="Roboto Mono"/>
                <a:sym typeface="Roboto Mono"/>
              </a:rPr>
              <a:t>white</a:t>
            </a:r>
            <a:r>
              <a:rPr lang="en">
                <a:latin typeface="Roboto Mono"/>
                <a:ea typeface="Roboto Mono"/>
                <a:cs typeface="Roboto Mono"/>
                <a:sym typeface="Roboto Mono"/>
              </a:rPr>
              <a:t> or put your text into a shape on top of the grid. </a:t>
            </a:r>
            <a:r>
              <a:rPr lang="en">
                <a:latin typeface="Roboto Mono"/>
                <a:ea typeface="Roboto Mono"/>
                <a:cs typeface="Roboto Mono"/>
                <a:sym typeface="Roboto Mono"/>
              </a:rPr>
              <a:t> </a:t>
            </a:r>
            <a:endParaRPr>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3" name="Shape 293"/>
        <p:cNvGrpSpPr/>
        <p:nvPr/>
      </p:nvGrpSpPr>
      <p:grpSpPr>
        <a:xfrm>
          <a:off x="0" y="0"/>
          <a:ext cx="0" cy="0"/>
          <a:chOff x="0" y="0"/>
          <a:chExt cx="0" cy="0"/>
        </a:xfrm>
      </p:grpSpPr>
      <p:sp>
        <p:nvSpPr>
          <p:cNvPr id="294" name="Google Shape;294;p41"/>
          <p:cNvSpPr txBox="1"/>
          <p:nvPr>
            <p:ph type="title"/>
          </p:nvPr>
        </p:nvSpPr>
        <p:spPr>
          <a:xfrm>
            <a:off x="0" y="4057953"/>
            <a:ext cx="7772400" cy="1942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Team Organization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Team Bio Example</a:t>
            </a:r>
            <a:endParaRPr/>
          </a:p>
        </p:txBody>
      </p:sp>
      <p:sp>
        <p:nvSpPr>
          <p:cNvPr id="300" name="Google Shape;300;p42"/>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Dan</a:t>
            </a:r>
            <a:endParaRPr/>
          </a:p>
        </p:txBody>
      </p:sp>
      <p:sp>
        <p:nvSpPr>
          <p:cNvPr id="301" name="Google Shape;301;p42"/>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302" name="Google Shape;302;p42"/>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14</a:t>
            </a:r>
            <a:endParaRPr/>
          </a:p>
        </p:txBody>
      </p:sp>
      <p:sp>
        <p:nvSpPr>
          <p:cNvPr id="303" name="Google Shape;303;p42"/>
          <p:cNvSpPr/>
          <p:nvPr/>
        </p:nvSpPr>
        <p:spPr>
          <a:xfrm>
            <a:off x="4038600" y="4572000"/>
            <a:ext cx="3429000" cy="4038600"/>
          </a:xfrm>
          <a:prstGeom prst="roundRect">
            <a:avLst>
              <a:gd fmla="val 6011" name="adj"/>
            </a:avLst>
          </a:prstGeom>
          <a:solidFill>
            <a:srgbClr val="980000"/>
          </a:solidFill>
          <a:ln cap="flat" cmpd="sng" w="76200">
            <a:solidFill>
              <a:srgbClr val="66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lt1"/>
                </a:solidFill>
              </a:rPr>
              <a:t>Kayla</a:t>
            </a:r>
            <a:endParaRPr b="1" sz="1600">
              <a:solidFill>
                <a:schemeClr val="lt1"/>
              </a:solidFill>
            </a:endParaRPr>
          </a:p>
          <a:p>
            <a:pPr indent="0" lvl="0" marL="0" rtl="0" algn="ctr">
              <a:lnSpc>
                <a:spcPct val="115000"/>
              </a:lnSpc>
              <a:spcBef>
                <a:spcPts val="0"/>
              </a:spcBef>
              <a:spcAft>
                <a:spcPts val="0"/>
              </a:spcAft>
              <a:buNone/>
            </a:pPr>
            <a:r>
              <a:rPr lang="en">
                <a:solidFill>
                  <a:schemeClr val="lt1"/>
                </a:solidFill>
              </a:rPr>
              <a:t>Code</a:t>
            </a:r>
            <a:r>
              <a:rPr lang="en">
                <a:solidFill>
                  <a:schemeClr val="lt1"/>
                </a:solidFill>
              </a:rPr>
              <a:t>r / Driver</a:t>
            </a:r>
            <a:endParaRPr>
              <a:solidFill>
                <a:schemeClr val="lt1"/>
              </a:solidFill>
            </a:endParaRPr>
          </a:p>
          <a:p>
            <a:pPr indent="0" lvl="0" marL="0" rtl="0" algn="ctr">
              <a:lnSpc>
                <a:spcPct val="115000"/>
              </a:lnSpc>
              <a:spcBef>
                <a:spcPts val="0"/>
              </a:spcBef>
              <a:spcAft>
                <a:spcPts val="0"/>
              </a:spcAft>
              <a:buNone/>
            </a:pPr>
            <a:r>
              <a:rPr lang="en">
                <a:solidFill>
                  <a:schemeClr val="lt1"/>
                </a:solidFill>
              </a:rPr>
              <a:t>10th grade - 2nd year of VRC</a:t>
            </a:r>
            <a:endParaRPr>
              <a:solidFill>
                <a:schemeClr val="lt1"/>
              </a:solidFill>
            </a:endParaRPr>
          </a:p>
          <a:p>
            <a:pPr indent="0" lvl="0" marL="0" rtl="0" algn="ctr">
              <a:lnSpc>
                <a:spcPct val="115000"/>
              </a:lnSpc>
              <a:spcBef>
                <a:spcPts val="0"/>
              </a:spcBef>
              <a:spcAft>
                <a:spcPts val="0"/>
              </a:spcAft>
              <a:buNone/>
            </a:pPr>
            <a:r>
              <a:rPr lang="en">
                <a:solidFill>
                  <a:schemeClr val="lt1"/>
                </a:solidFill>
              </a:rPr>
              <a:t>Wants to </a:t>
            </a:r>
            <a:r>
              <a:rPr lang="en">
                <a:solidFill>
                  <a:schemeClr val="lt1"/>
                </a:solidFill>
              </a:rPr>
              <a:t>study artificial intelligence</a:t>
            </a:r>
            <a:endParaRPr>
              <a:solidFill>
                <a:schemeClr val="lt1"/>
              </a:solidFill>
            </a:endParaRPr>
          </a:p>
        </p:txBody>
      </p:sp>
      <p:sp>
        <p:nvSpPr>
          <p:cNvPr id="304" name="Google Shape;304;p42"/>
          <p:cNvSpPr/>
          <p:nvPr/>
        </p:nvSpPr>
        <p:spPr>
          <a:xfrm>
            <a:off x="4038600" y="228600"/>
            <a:ext cx="3429000" cy="4038600"/>
          </a:xfrm>
          <a:prstGeom prst="roundRect">
            <a:avLst>
              <a:gd fmla="val 6011" name="adj"/>
            </a:avLst>
          </a:prstGeom>
          <a:solidFill>
            <a:srgbClr val="4A86E8"/>
          </a:solidFill>
          <a:ln cap="flat" cmpd="sng" w="76200">
            <a:solidFill>
              <a:srgbClr val="1155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lt1"/>
                </a:solidFill>
              </a:rPr>
              <a:t>Joey</a:t>
            </a:r>
            <a:endParaRPr b="1" sz="1600">
              <a:solidFill>
                <a:schemeClr val="lt1"/>
              </a:solidFill>
            </a:endParaRPr>
          </a:p>
          <a:p>
            <a:pPr indent="0" lvl="0" marL="0" rtl="0" algn="ctr">
              <a:lnSpc>
                <a:spcPct val="115000"/>
              </a:lnSpc>
              <a:spcBef>
                <a:spcPts val="0"/>
              </a:spcBef>
              <a:spcAft>
                <a:spcPts val="0"/>
              </a:spcAft>
              <a:buNone/>
            </a:pPr>
            <a:r>
              <a:rPr lang="en">
                <a:solidFill>
                  <a:schemeClr val="lt1"/>
                </a:solidFill>
              </a:rPr>
              <a:t>Builder</a:t>
            </a:r>
            <a:r>
              <a:rPr lang="en">
                <a:solidFill>
                  <a:schemeClr val="lt1"/>
                </a:solidFill>
              </a:rPr>
              <a:t> / </a:t>
            </a:r>
            <a:r>
              <a:rPr lang="en">
                <a:solidFill>
                  <a:schemeClr val="lt1"/>
                </a:solidFill>
              </a:rPr>
              <a:t>Strategist</a:t>
            </a:r>
            <a:endParaRPr>
              <a:solidFill>
                <a:schemeClr val="lt1"/>
              </a:solidFill>
            </a:endParaRPr>
          </a:p>
          <a:p>
            <a:pPr indent="0" lvl="0" marL="0" rtl="0" algn="ctr">
              <a:lnSpc>
                <a:spcPct val="115000"/>
              </a:lnSpc>
              <a:spcBef>
                <a:spcPts val="0"/>
              </a:spcBef>
              <a:spcAft>
                <a:spcPts val="0"/>
              </a:spcAft>
              <a:buNone/>
            </a:pPr>
            <a:r>
              <a:rPr lang="en">
                <a:solidFill>
                  <a:schemeClr val="lt1"/>
                </a:solidFill>
              </a:rPr>
              <a:t>9th grade - 2nd year of VRC</a:t>
            </a:r>
            <a:endParaRPr>
              <a:solidFill>
                <a:schemeClr val="lt1"/>
              </a:solidFill>
            </a:endParaRPr>
          </a:p>
          <a:p>
            <a:pPr indent="0" lvl="0" marL="0" rtl="0" algn="ctr">
              <a:lnSpc>
                <a:spcPct val="115000"/>
              </a:lnSpc>
              <a:spcBef>
                <a:spcPts val="0"/>
              </a:spcBef>
              <a:spcAft>
                <a:spcPts val="0"/>
              </a:spcAft>
              <a:buNone/>
            </a:pPr>
            <a:r>
              <a:rPr lang="en">
                <a:solidFill>
                  <a:schemeClr val="lt1"/>
                </a:solidFill>
              </a:rPr>
              <a:t>Wants to be a mechanical engineer</a:t>
            </a:r>
            <a:endParaRPr>
              <a:solidFill>
                <a:schemeClr val="lt1"/>
              </a:solidFill>
            </a:endParaRPr>
          </a:p>
        </p:txBody>
      </p:sp>
      <p:sp>
        <p:nvSpPr>
          <p:cNvPr id="305" name="Google Shape;305;p42"/>
          <p:cNvSpPr/>
          <p:nvPr/>
        </p:nvSpPr>
        <p:spPr>
          <a:xfrm>
            <a:off x="304800" y="4572000"/>
            <a:ext cx="3429000" cy="4038600"/>
          </a:xfrm>
          <a:prstGeom prst="roundRect">
            <a:avLst>
              <a:gd fmla="val 6011" name="adj"/>
            </a:avLst>
          </a:prstGeom>
          <a:solidFill>
            <a:srgbClr val="E69138"/>
          </a:solidFill>
          <a:ln cap="flat" cmpd="sng" w="76200">
            <a:solidFill>
              <a:srgbClr val="B45F06"/>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rPr>
              <a:t>Sam</a:t>
            </a:r>
            <a:endParaRPr b="1" sz="1600">
              <a:solidFill>
                <a:schemeClr val="dk1"/>
              </a:solidFill>
            </a:endParaRPr>
          </a:p>
          <a:p>
            <a:pPr indent="0" lvl="0" marL="0" rtl="0" algn="ctr">
              <a:lnSpc>
                <a:spcPct val="115000"/>
              </a:lnSpc>
              <a:spcBef>
                <a:spcPts val="0"/>
              </a:spcBef>
              <a:spcAft>
                <a:spcPts val="0"/>
              </a:spcAft>
              <a:buNone/>
            </a:pPr>
            <a:r>
              <a:rPr lang="en">
                <a:solidFill>
                  <a:schemeClr val="dk1"/>
                </a:solidFill>
              </a:rPr>
              <a:t>Builder / Driver</a:t>
            </a:r>
            <a:endParaRPr>
              <a:solidFill>
                <a:schemeClr val="dk1"/>
              </a:solidFill>
            </a:endParaRPr>
          </a:p>
          <a:p>
            <a:pPr indent="0" lvl="0" marL="0" rtl="0" algn="ctr">
              <a:lnSpc>
                <a:spcPct val="115000"/>
              </a:lnSpc>
              <a:spcBef>
                <a:spcPts val="0"/>
              </a:spcBef>
              <a:spcAft>
                <a:spcPts val="0"/>
              </a:spcAft>
              <a:buNone/>
            </a:pPr>
            <a:r>
              <a:rPr lang="en">
                <a:solidFill>
                  <a:schemeClr val="dk1"/>
                </a:solidFill>
              </a:rPr>
              <a:t>9th grade - 1st year of VRC</a:t>
            </a:r>
            <a:endParaRPr>
              <a:solidFill>
                <a:schemeClr val="dk1"/>
              </a:solidFill>
            </a:endParaRPr>
          </a:p>
          <a:p>
            <a:pPr indent="0" lvl="0" marL="0" rtl="0" algn="ctr">
              <a:lnSpc>
                <a:spcPct val="115000"/>
              </a:lnSpc>
              <a:spcBef>
                <a:spcPts val="0"/>
              </a:spcBef>
              <a:spcAft>
                <a:spcPts val="0"/>
              </a:spcAft>
              <a:buNone/>
            </a:pPr>
            <a:r>
              <a:rPr lang="en">
                <a:solidFill>
                  <a:schemeClr val="dk1"/>
                </a:solidFill>
              </a:rPr>
              <a:t>Wants to work on the Moon Rover</a:t>
            </a:r>
            <a:endParaRPr>
              <a:solidFill>
                <a:schemeClr val="dk1"/>
              </a:solidFill>
            </a:endParaRPr>
          </a:p>
        </p:txBody>
      </p:sp>
      <p:sp>
        <p:nvSpPr>
          <p:cNvPr id="306" name="Google Shape;306;p42"/>
          <p:cNvSpPr/>
          <p:nvPr/>
        </p:nvSpPr>
        <p:spPr>
          <a:xfrm>
            <a:off x="304800" y="228600"/>
            <a:ext cx="3429000" cy="4038600"/>
          </a:xfrm>
          <a:prstGeom prst="roundRect">
            <a:avLst>
              <a:gd fmla="val 6011" name="adj"/>
            </a:avLst>
          </a:prstGeom>
          <a:solidFill>
            <a:srgbClr val="674EA7"/>
          </a:solidFill>
          <a:ln cap="flat" cmpd="sng" w="76200">
            <a:solidFill>
              <a:srgbClr val="351C75"/>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chemeClr val="lt1"/>
                </a:solidFill>
              </a:rPr>
              <a:t>Jasmine</a:t>
            </a:r>
            <a:endParaRPr b="1">
              <a:solidFill>
                <a:schemeClr val="lt1"/>
              </a:solidFill>
            </a:endParaRPr>
          </a:p>
          <a:p>
            <a:pPr indent="0" lvl="0" marL="0" marR="0" rtl="0" algn="ctr">
              <a:lnSpc>
                <a:spcPct val="115000"/>
              </a:lnSpc>
              <a:spcBef>
                <a:spcPts val="0"/>
              </a:spcBef>
              <a:spcAft>
                <a:spcPts val="0"/>
              </a:spcAft>
              <a:buNone/>
            </a:pPr>
            <a:r>
              <a:rPr lang="en">
                <a:solidFill>
                  <a:schemeClr val="lt1"/>
                </a:solidFill>
              </a:rPr>
              <a:t>Captain / Builder</a:t>
            </a:r>
            <a:endParaRPr>
              <a:solidFill>
                <a:schemeClr val="lt1"/>
              </a:solidFill>
            </a:endParaRPr>
          </a:p>
          <a:p>
            <a:pPr indent="0" lvl="0" marL="0" marR="0" rtl="0" algn="ctr">
              <a:lnSpc>
                <a:spcPct val="115000"/>
              </a:lnSpc>
              <a:spcBef>
                <a:spcPts val="0"/>
              </a:spcBef>
              <a:spcAft>
                <a:spcPts val="0"/>
              </a:spcAft>
              <a:buNone/>
            </a:pPr>
            <a:r>
              <a:rPr lang="en">
                <a:solidFill>
                  <a:schemeClr val="lt1"/>
                </a:solidFill>
              </a:rPr>
              <a:t>12th grade - 5th year of VRC</a:t>
            </a:r>
            <a:endParaRPr>
              <a:solidFill>
                <a:schemeClr val="lt1"/>
              </a:solidFill>
            </a:endParaRPr>
          </a:p>
          <a:p>
            <a:pPr indent="0" lvl="0" marL="0" marR="0" rtl="0" algn="ctr">
              <a:lnSpc>
                <a:spcPct val="115000"/>
              </a:lnSpc>
              <a:spcBef>
                <a:spcPts val="0"/>
              </a:spcBef>
              <a:spcAft>
                <a:spcPts val="0"/>
              </a:spcAft>
              <a:buNone/>
            </a:pPr>
            <a:r>
              <a:rPr lang="en">
                <a:solidFill>
                  <a:schemeClr val="lt1"/>
                </a:solidFill>
              </a:rPr>
              <a:t>Wants to build rockets for NASA</a:t>
            </a:r>
            <a:endParaRPr>
              <a:solidFill>
                <a:schemeClr val="lt1"/>
              </a:solidFill>
            </a:endParaRPr>
          </a:p>
        </p:txBody>
      </p:sp>
      <p:pic>
        <p:nvPicPr>
          <p:cNvPr id="307" name="Google Shape;307;p42"/>
          <p:cNvPicPr preferRelativeResize="0"/>
          <p:nvPr/>
        </p:nvPicPr>
        <p:blipFill>
          <a:blip r:embed="rId3">
            <a:alphaModFix/>
          </a:blip>
          <a:stretch>
            <a:fillRect/>
          </a:stretch>
        </p:blipFill>
        <p:spPr>
          <a:xfrm>
            <a:off x="4547813" y="4876745"/>
            <a:ext cx="2410573" cy="2395276"/>
          </a:xfrm>
          <a:prstGeom prst="rect">
            <a:avLst/>
          </a:prstGeom>
          <a:noFill/>
          <a:ln cap="flat" cmpd="sng" w="38100">
            <a:solidFill>
              <a:srgbClr val="000000"/>
            </a:solidFill>
            <a:prstDash val="solid"/>
            <a:round/>
            <a:headEnd len="sm" w="sm" type="none"/>
            <a:tailEnd len="sm" w="sm" type="none"/>
          </a:ln>
        </p:spPr>
      </p:pic>
      <p:pic>
        <p:nvPicPr>
          <p:cNvPr id="308" name="Google Shape;308;p42"/>
          <p:cNvPicPr preferRelativeResize="0"/>
          <p:nvPr/>
        </p:nvPicPr>
        <p:blipFill>
          <a:blip r:embed="rId4">
            <a:alphaModFix/>
          </a:blip>
          <a:stretch>
            <a:fillRect/>
          </a:stretch>
        </p:blipFill>
        <p:spPr>
          <a:xfrm>
            <a:off x="814013" y="575145"/>
            <a:ext cx="2410573" cy="2395276"/>
          </a:xfrm>
          <a:prstGeom prst="rect">
            <a:avLst/>
          </a:prstGeom>
          <a:noFill/>
          <a:ln cap="flat" cmpd="sng" w="38100">
            <a:solidFill>
              <a:srgbClr val="000000"/>
            </a:solidFill>
            <a:prstDash val="solid"/>
            <a:round/>
            <a:headEnd len="sm" w="sm" type="none"/>
            <a:tailEnd len="sm" w="sm" type="none"/>
          </a:ln>
        </p:spPr>
      </p:pic>
      <p:pic>
        <p:nvPicPr>
          <p:cNvPr id="309" name="Google Shape;309;p42"/>
          <p:cNvPicPr preferRelativeResize="0"/>
          <p:nvPr/>
        </p:nvPicPr>
        <p:blipFill>
          <a:blip r:embed="rId5">
            <a:alphaModFix/>
          </a:blip>
          <a:stretch>
            <a:fillRect/>
          </a:stretch>
        </p:blipFill>
        <p:spPr>
          <a:xfrm>
            <a:off x="4547813" y="575145"/>
            <a:ext cx="2410573" cy="2395276"/>
          </a:xfrm>
          <a:prstGeom prst="rect">
            <a:avLst/>
          </a:prstGeom>
          <a:noFill/>
          <a:ln cap="flat" cmpd="sng" w="38100">
            <a:solidFill>
              <a:srgbClr val="000000"/>
            </a:solidFill>
            <a:prstDash val="solid"/>
            <a:round/>
            <a:headEnd len="sm" w="sm" type="none"/>
            <a:tailEnd len="sm" w="sm" type="none"/>
          </a:ln>
        </p:spPr>
      </p:pic>
      <p:pic>
        <p:nvPicPr>
          <p:cNvPr id="310" name="Google Shape;310;p42"/>
          <p:cNvPicPr preferRelativeResize="0"/>
          <p:nvPr/>
        </p:nvPicPr>
        <p:blipFill>
          <a:blip r:embed="rId6">
            <a:alphaModFix/>
          </a:blip>
          <a:stretch>
            <a:fillRect/>
          </a:stretch>
        </p:blipFill>
        <p:spPr>
          <a:xfrm>
            <a:off x="814013" y="4876745"/>
            <a:ext cx="2410573" cy="2395276"/>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3"/>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Bob</a:t>
            </a:r>
            <a:endParaRPr/>
          </a:p>
        </p:txBody>
      </p:sp>
      <p:sp>
        <p:nvSpPr>
          <p:cNvPr id="316" name="Google Shape;316;p43"/>
          <p:cNvSpPr txBox="1"/>
          <p:nvPr>
            <p:ph idx="2"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15</a:t>
            </a:r>
            <a:endParaRPr/>
          </a:p>
        </p:txBody>
      </p:sp>
      <p:graphicFrame>
        <p:nvGraphicFramePr>
          <p:cNvPr id="317" name="Google Shape;317;p43"/>
          <p:cNvGraphicFramePr/>
          <p:nvPr/>
        </p:nvGraphicFramePr>
        <p:xfrm>
          <a:off x="778125" y="681700"/>
          <a:ext cx="3000000" cy="3000000"/>
        </p:xfrm>
        <a:graphic>
          <a:graphicData uri="http://schemas.openxmlformats.org/drawingml/2006/table">
            <a:tbl>
              <a:tblPr>
                <a:noFill/>
                <a:tableStyleId>{A79701FF-3262-42EA-858F-297BA4D8ADBE}</a:tableStyleId>
              </a:tblPr>
              <a:tblGrid>
                <a:gridCol w="6757225"/>
              </a:tblGrid>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latin typeface="Roboto"/>
                          <a:ea typeface="Roboto"/>
                          <a:cs typeface="Roboto"/>
                          <a:sym typeface="Roboto"/>
                        </a:rPr>
                        <a:t>Team kickoff meeting</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latin typeface="Roboto"/>
                          <a:ea typeface="Roboto"/>
                          <a:cs typeface="Roboto"/>
                          <a:sym typeface="Roboto"/>
                        </a:rPr>
                        <a:t>Review the game rules</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Brainstorm Strategies</a:t>
                      </a:r>
                      <a:endParaRPr>
                        <a:solidFill>
                          <a:schemeClr val="dk1"/>
                        </a:solidFill>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latin typeface="Roboto"/>
                          <a:ea typeface="Roboto"/>
                          <a:cs typeface="Roboto"/>
                          <a:sym typeface="Roboto"/>
                        </a:rPr>
                        <a:t>Decide on a strategy</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latin typeface="Roboto"/>
                          <a:ea typeface="Roboto"/>
                          <a:cs typeface="Roboto"/>
                          <a:sym typeface="Roboto"/>
                        </a:rPr>
                        <a:t>Prototype</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latin typeface="Roboto"/>
                          <a:ea typeface="Roboto"/>
                          <a:cs typeface="Roboto"/>
                          <a:sym typeface="Roboto"/>
                        </a:rPr>
                        <a:t>Prototype</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Test Prototypes</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solidFill>
                            <a:schemeClr val="dk1"/>
                          </a:solidFill>
                          <a:latin typeface="Roboto"/>
                          <a:ea typeface="Roboto"/>
                          <a:cs typeface="Roboto"/>
                          <a:sym typeface="Roboto"/>
                        </a:rPr>
                        <a:t>Improve Prototypes</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latin typeface="Roboto"/>
                          <a:ea typeface="Roboto"/>
                          <a:cs typeface="Roboto"/>
                          <a:sym typeface="Roboto"/>
                        </a:rPr>
                        <a:t>Test Prototypes</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latin typeface="Roboto"/>
                          <a:ea typeface="Roboto"/>
                          <a:cs typeface="Roboto"/>
                          <a:sym typeface="Roboto"/>
                        </a:rPr>
                        <a:t>Iterate</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latin typeface="Roboto"/>
                          <a:ea typeface="Roboto"/>
                          <a:cs typeface="Roboto"/>
                          <a:sym typeface="Roboto"/>
                        </a:rPr>
                        <a:t>Learn from Failure</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rPr lang="en">
                          <a:latin typeface="Roboto"/>
                          <a:ea typeface="Roboto"/>
                          <a:cs typeface="Roboto"/>
                          <a:sym typeface="Roboto"/>
                        </a:rPr>
                        <a:t>Build on Successes</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900">
                <a:tc>
                  <a:txBody>
                    <a:bodyPr/>
                    <a:lstStyle/>
                    <a:p>
                      <a:pPr indent="0" lvl="0" marL="0" rtl="0" algn="l">
                        <a:spcBef>
                          <a:spcPts val="0"/>
                        </a:spcBef>
                        <a:spcAft>
                          <a:spcPts val="0"/>
                        </a:spcAft>
                        <a:buNone/>
                      </a:pPr>
                      <a:r>
                        <a:t/>
                      </a:r>
                      <a:endParaRPr>
                        <a:latin typeface="Roboto"/>
                        <a:ea typeface="Roboto"/>
                        <a:cs typeface="Roboto"/>
                        <a:sym typeface="Roboto"/>
                      </a:endParaRPr>
                    </a:p>
                  </a:txBody>
                  <a:tcPr marT="0" marB="0" marR="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18" name="Google Shape;318;p43"/>
          <p:cNvSpPr txBox="1"/>
          <p:nvPr/>
        </p:nvSpPr>
        <p:spPr>
          <a:xfrm>
            <a:off x="4237575" y="6779875"/>
            <a:ext cx="3196800" cy="25560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Roboto Mono"/>
                <a:ea typeface="Roboto Mono"/>
                <a:cs typeface="Roboto Mono"/>
                <a:sym typeface="Roboto Mono"/>
              </a:rPr>
              <a:t>This lined calendar page was made using one of the pre-built month layouts found at the bottom of your template.</a:t>
            </a:r>
            <a:r>
              <a:rPr lang="en">
                <a:latin typeface="Roboto Mono"/>
                <a:ea typeface="Roboto Mono"/>
                <a:cs typeface="Roboto Mono"/>
                <a:sym typeface="Roboto Mono"/>
              </a:rPr>
              <a:t>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Because the text boxes were created using a table, they do not say “Click to add text” but they are still there!</a:t>
            </a:r>
            <a:r>
              <a:rPr b="1" lang="en">
                <a:latin typeface="Roboto Mono"/>
                <a:ea typeface="Roboto Mono"/>
                <a:cs typeface="Roboto Mono"/>
                <a:sym typeface="Roboto Mono"/>
              </a:rPr>
              <a:t> </a:t>
            </a:r>
            <a:endParaRPr b="1">
              <a:latin typeface="Roboto Mono"/>
              <a:ea typeface="Roboto Mono"/>
              <a:cs typeface="Roboto Mono"/>
              <a:sym typeface="Roboto Mono"/>
            </a:endParaRPr>
          </a:p>
        </p:txBody>
      </p:sp>
      <p:sp>
        <p:nvSpPr>
          <p:cNvPr id="319" name="Google Shape;319;p43"/>
          <p:cNvSpPr txBox="1"/>
          <p:nvPr/>
        </p:nvSpPr>
        <p:spPr>
          <a:xfrm>
            <a:off x="1371175" y="7781275"/>
            <a:ext cx="2311200" cy="1478400"/>
          </a:xfrm>
          <a:prstGeom prst="rect">
            <a:avLst/>
          </a:prstGeom>
          <a:solidFill>
            <a:srgbClr val="C9DAF8"/>
          </a:solidFill>
          <a:ln>
            <a:noFill/>
          </a:ln>
          <a:effectLst>
            <a:outerShdw blurRad="57150" rotWithShape="0" algn="bl" dir="2760000" dist="47625">
              <a:srgbClr val="000000">
                <a:alpha val="1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ctr">
              <a:spcBef>
                <a:spcPts val="0"/>
              </a:spcBef>
              <a:spcAft>
                <a:spcPts val="0"/>
              </a:spcAft>
              <a:buNone/>
            </a:pPr>
            <a:r>
              <a:rPr b="1" lang="en" sz="1200">
                <a:solidFill>
                  <a:schemeClr val="dk1"/>
                </a:solidFill>
                <a:latin typeface="Roboto Mono"/>
                <a:ea typeface="Roboto Mono"/>
                <a:cs typeface="Roboto Mono"/>
                <a:sym typeface="Roboto Mono"/>
              </a:rPr>
              <a:t>Notebooking Tip:</a:t>
            </a:r>
            <a:endParaRPr b="1" sz="1200">
              <a:solidFill>
                <a:schemeClr val="dk1"/>
              </a:solidFill>
              <a:latin typeface="Roboto Mono"/>
              <a:ea typeface="Roboto Mono"/>
              <a:cs typeface="Roboto Mono"/>
              <a:sym typeface="Roboto Mono"/>
            </a:endParaRPr>
          </a:p>
          <a:p>
            <a:pPr indent="0" lvl="0" marL="0" rtl="0" algn="ctr">
              <a:spcBef>
                <a:spcPts val="0"/>
              </a:spcBef>
              <a:spcAft>
                <a:spcPts val="0"/>
              </a:spcAft>
              <a:buNone/>
            </a:pPr>
            <a:r>
              <a:rPr lang="en" sz="1200">
                <a:solidFill>
                  <a:schemeClr val="dk1"/>
                </a:solidFill>
                <a:latin typeface="Roboto Mono"/>
                <a:ea typeface="Roboto Mono"/>
                <a:cs typeface="Roboto Mono"/>
                <a:sym typeface="Roboto Mono"/>
              </a:rPr>
              <a:t>If you want a fresh copy of this page, go back to the blank template document and copy that page into your notebook. </a:t>
            </a:r>
            <a:endParaRPr sz="1200">
              <a:solidFill>
                <a:schemeClr val="dk1"/>
              </a:solidFill>
              <a:latin typeface="Roboto Mono"/>
              <a:ea typeface="Roboto Mono"/>
              <a:cs typeface="Roboto Mono"/>
              <a:sym typeface="Roboto Mono"/>
            </a:endParaRPr>
          </a:p>
          <a:p>
            <a:pPr indent="0" lvl="0" marL="0" rtl="0" algn="ctr">
              <a:spcBef>
                <a:spcPts val="0"/>
              </a:spcBef>
              <a:spcAft>
                <a:spcPts val="0"/>
              </a:spcAft>
              <a:buNone/>
            </a:pPr>
            <a:r>
              <a:t/>
            </a:r>
            <a:endParaRPr sz="1200">
              <a:latin typeface="Roboto Mono"/>
              <a:ea typeface="Roboto Mono"/>
              <a:cs typeface="Roboto Mono"/>
              <a:sym typeface="Roboto Mono"/>
            </a:endParaRPr>
          </a:p>
        </p:txBody>
      </p:sp>
      <p:sp>
        <p:nvSpPr>
          <p:cNvPr id="320" name="Google Shape;320;p43"/>
          <p:cNvSpPr txBox="1"/>
          <p:nvPr>
            <p:ph type="title"/>
          </p:nvPr>
        </p:nvSpPr>
        <p:spPr>
          <a:xfrm>
            <a:off x="239925" y="131575"/>
            <a:ext cx="7280700" cy="52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June 2023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4"/>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Christine</a:t>
            </a:r>
            <a:endParaRPr/>
          </a:p>
        </p:txBody>
      </p:sp>
      <p:sp>
        <p:nvSpPr>
          <p:cNvPr id="326" name="Google Shape;326;p44"/>
          <p:cNvSpPr txBox="1"/>
          <p:nvPr>
            <p:ph idx="2"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16</a:t>
            </a:r>
            <a:endParaRPr/>
          </a:p>
        </p:txBody>
      </p:sp>
      <p:graphicFrame>
        <p:nvGraphicFramePr>
          <p:cNvPr id="327" name="Google Shape;327;p44"/>
          <p:cNvGraphicFramePr/>
          <p:nvPr/>
        </p:nvGraphicFramePr>
        <p:xfrm>
          <a:off x="237100" y="886000"/>
          <a:ext cx="3000000" cy="3000000"/>
        </p:xfrm>
        <a:graphic>
          <a:graphicData uri="http://schemas.openxmlformats.org/drawingml/2006/table">
            <a:tbl>
              <a:tblPr>
                <a:noFill/>
                <a:tableStyleId>{A79701FF-3262-42EA-858F-297BA4D8ADBE}</a:tableStyleId>
              </a:tblPr>
              <a:tblGrid>
                <a:gridCol w="1042600"/>
                <a:gridCol w="1042600"/>
                <a:gridCol w="1042600"/>
                <a:gridCol w="1042600"/>
                <a:gridCol w="1042600"/>
                <a:gridCol w="1042600"/>
                <a:gridCol w="1042600"/>
              </a:tblGrid>
              <a:tr h="1397200">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439900">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Team kickoff meeting</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Review the game rules</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Brainstorm Strategies!</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439900">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Decide on a strategy</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Prototype</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Prototype</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Test Prototypes</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Improve Prototypes</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439900">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Test Prototypes</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Iterate</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Learn from Failure</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Build on Successes</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439900">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439900">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Roboto"/>
                        <a:ea typeface="Roboto"/>
                        <a:cs typeface="Roboto"/>
                        <a:sym typeface="Roboto"/>
                      </a:endParaRPr>
                    </a:p>
                  </a:txBody>
                  <a:tcPr marT="182875" marB="45700" marR="4570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28" name="Google Shape;328;p44"/>
          <p:cNvSpPr txBox="1"/>
          <p:nvPr/>
        </p:nvSpPr>
        <p:spPr>
          <a:xfrm>
            <a:off x="4002675" y="6493400"/>
            <a:ext cx="3402300" cy="27216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ono"/>
                <a:ea typeface="Roboto Mono"/>
                <a:cs typeface="Roboto Mono"/>
                <a:sym typeface="Roboto Mono"/>
              </a:rPr>
              <a:t>This grid calendar page was made using one of the pre-built month layouts found at the bottom of your template.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Like the other calendar layout, because the text boxes were created using a table, they do not say “Click to add text” but they are still there! </a:t>
            </a:r>
            <a:endParaRPr>
              <a:latin typeface="Roboto Mono"/>
              <a:ea typeface="Roboto Mono"/>
              <a:cs typeface="Roboto Mono"/>
              <a:sym typeface="Roboto Mono"/>
            </a:endParaRPr>
          </a:p>
        </p:txBody>
      </p:sp>
      <p:sp>
        <p:nvSpPr>
          <p:cNvPr id="329" name="Google Shape;329;p44"/>
          <p:cNvSpPr txBox="1"/>
          <p:nvPr/>
        </p:nvSpPr>
        <p:spPr>
          <a:xfrm>
            <a:off x="1371175" y="7781275"/>
            <a:ext cx="2311200" cy="1478400"/>
          </a:xfrm>
          <a:prstGeom prst="rect">
            <a:avLst/>
          </a:prstGeom>
          <a:solidFill>
            <a:srgbClr val="C9DAF8"/>
          </a:solidFill>
          <a:ln>
            <a:noFill/>
          </a:ln>
          <a:effectLst>
            <a:outerShdw blurRad="57150" rotWithShape="0" algn="bl" dir="2760000" dist="47625">
              <a:srgbClr val="000000">
                <a:alpha val="1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ctr">
              <a:spcBef>
                <a:spcPts val="0"/>
              </a:spcBef>
              <a:spcAft>
                <a:spcPts val="0"/>
              </a:spcAft>
              <a:buNone/>
            </a:pPr>
            <a:r>
              <a:rPr b="1" lang="en" sz="1200">
                <a:solidFill>
                  <a:schemeClr val="dk1"/>
                </a:solidFill>
                <a:latin typeface="Roboto Mono"/>
                <a:ea typeface="Roboto Mono"/>
                <a:cs typeface="Roboto Mono"/>
                <a:sym typeface="Roboto Mono"/>
              </a:rPr>
              <a:t>Notebooking Tip:</a:t>
            </a:r>
            <a:endParaRPr b="1" sz="1200">
              <a:solidFill>
                <a:schemeClr val="dk1"/>
              </a:solidFill>
              <a:latin typeface="Roboto Mono"/>
              <a:ea typeface="Roboto Mono"/>
              <a:cs typeface="Roboto Mono"/>
              <a:sym typeface="Roboto Mono"/>
            </a:endParaRPr>
          </a:p>
          <a:p>
            <a:pPr indent="0" lvl="0" marL="0" rtl="0" algn="ctr">
              <a:spcBef>
                <a:spcPts val="0"/>
              </a:spcBef>
              <a:spcAft>
                <a:spcPts val="0"/>
              </a:spcAft>
              <a:buNone/>
            </a:pPr>
            <a:r>
              <a:rPr lang="en" sz="1200">
                <a:solidFill>
                  <a:schemeClr val="dk1"/>
                </a:solidFill>
                <a:latin typeface="Roboto Mono"/>
                <a:ea typeface="Roboto Mono"/>
                <a:cs typeface="Roboto Mono"/>
                <a:sym typeface="Roboto Mono"/>
              </a:rPr>
              <a:t>If you want a fresh copy of this page, go back to the blank template document and copy that page into your notebook. </a:t>
            </a:r>
            <a:endParaRPr sz="1200">
              <a:solidFill>
                <a:schemeClr val="dk1"/>
              </a:solidFill>
              <a:latin typeface="Roboto Mono"/>
              <a:ea typeface="Roboto Mono"/>
              <a:cs typeface="Roboto Mono"/>
              <a:sym typeface="Roboto Mono"/>
            </a:endParaRPr>
          </a:p>
          <a:p>
            <a:pPr indent="0" lvl="0" marL="0" rtl="0" algn="ctr">
              <a:spcBef>
                <a:spcPts val="0"/>
              </a:spcBef>
              <a:spcAft>
                <a:spcPts val="0"/>
              </a:spcAft>
              <a:buNone/>
            </a:pPr>
            <a:r>
              <a:t/>
            </a:r>
            <a:endParaRPr sz="1200">
              <a:latin typeface="Roboto Mono"/>
              <a:ea typeface="Roboto Mono"/>
              <a:cs typeface="Roboto Mono"/>
              <a:sym typeface="Roboto Mono"/>
            </a:endParaRPr>
          </a:p>
        </p:txBody>
      </p:sp>
      <p:sp>
        <p:nvSpPr>
          <p:cNvPr id="330" name="Google Shape;330;p44"/>
          <p:cNvSpPr txBox="1"/>
          <p:nvPr>
            <p:ph type="title"/>
          </p:nvPr>
        </p:nvSpPr>
        <p:spPr>
          <a:xfrm>
            <a:off x="239925" y="131575"/>
            <a:ext cx="7280700" cy="52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June 2023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Christine</a:t>
            </a:r>
            <a:endParaRPr/>
          </a:p>
        </p:txBody>
      </p:sp>
      <p:sp>
        <p:nvSpPr>
          <p:cNvPr id="336" name="Google Shape;336;p45"/>
          <p:cNvSpPr txBox="1"/>
          <p:nvPr>
            <p:ph idx="2"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17</a:t>
            </a:r>
            <a:endParaRPr/>
          </a:p>
        </p:txBody>
      </p:sp>
      <p:sp>
        <p:nvSpPr>
          <p:cNvPr id="337" name="Google Shape;337;p45"/>
          <p:cNvSpPr txBox="1"/>
          <p:nvPr>
            <p:ph idx="3" type="body"/>
          </p:nvPr>
        </p:nvSpPr>
        <p:spPr>
          <a:xfrm>
            <a:off x="230350" y="1077550"/>
            <a:ext cx="7316100" cy="1212300"/>
          </a:xfrm>
          <a:prstGeom prst="rect">
            <a:avLst/>
          </a:prstGeom>
          <a:ln>
            <a:noFill/>
          </a:ln>
        </p:spPr>
        <p:txBody>
          <a:bodyPr anchorCtr="0" anchor="t" bIns="0" lIns="0" spcFirstLastPara="1" rIns="0" wrap="square" tIns="0">
            <a:noAutofit/>
          </a:bodyPr>
          <a:lstStyle/>
          <a:p>
            <a:pPr indent="0" lvl="0" marL="0" rtl="0" algn="l">
              <a:spcBef>
                <a:spcPts val="0"/>
              </a:spcBef>
              <a:spcAft>
                <a:spcPts val="1200"/>
              </a:spcAft>
              <a:buNone/>
            </a:pPr>
            <a:r>
              <a:rPr b="1" lang="en"/>
              <a:t>Team kickoff meeting.</a:t>
            </a:r>
            <a:r>
              <a:rPr lang="en"/>
              <a:t> We will watch the reveal video and everybody will </a:t>
            </a:r>
            <a:r>
              <a:rPr lang="en"/>
              <a:t>receive</a:t>
            </a:r>
            <a:r>
              <a:rPr lang="en"/>
              <a:t> a copy of the game rules to read. We will also be doing some team-building activities.</a:t>
            </a:r>
            <a:endParaRPr/>
          </a:p>
        </p:txBody>
      </p:sp>
      <p:sp>
        <p:nvSpPr>
          <p:cNvPr id="338" name="Google Shape;338;p45"/>
          <p:cNvSpPr txBox="1"/>
          <p:nvPr>
            <p:ph idx="4" type="body"/>
          </p:nvPr>
        </p:nvSpPr>
        <p:spPr>
          <a:xfrm>
            <a:off x="230350" y="2512482"/>
            <a:ext cx="7316100" cy="1212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a:t>Review the game rules.</a:t>
            </a:r>
            <a:r>
              <a:rPr lang="en"/>
              <a:t> Now that we have had a day to absorb the game, we will be going through the game rules </a:t>
            </a:r>
            <a:r>
              <a:rPr lang="en"/>
              <a:t>together</a:t>
            </a:r>
            <a:r>
              <a:rPr lang="en"/>
              <a:t> and writing down all of the possible ways to score points. This will help us to determine a strategy. </a:t>
            </a:r>
            <a:endParaRPr/>
          </a:p>
        </p:txBody>
      </p:sp>
      <p:sp>
        <p:nvSpPr>
          <p:cNvPr id="339" name="Google Shape;339;p45"/>
          <p:cNvSpPr txBox="1"/>
          <p:nvPr>
            <p:ph idx="5" type="body"/>
          </p:nvPr>
        </p:nvSpPr>
        <p:spPr>
          <a:xfrm>
            <a:off x="230350" y="3961278"/>
            <a:ext cx="7316100" cy="1212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a:t>Brainstorm Strategies. </a:t>
            </a:r>
            <a:r>
              <a:rPr lang="en"/>
              <a:t>Today we are going to brainstorm the ways to score as many points as we can. This may continue into the next couple of days as we start to come up with mechanisms to achieve these strategies. </a:t>
            </a:r>
            <a:endParaRPr/>
          </a:p>
        </p:txBody>
      </p:sp>
      <p:sp>
        <p:nvSpPr>
          <p:cNvPr id="340" name="Google Shape;340;p45"/>
          <p:cNvSpPr txBox="1"/>
          <p:nvPr>
            <p:ph idx="6" type="body"/>
          </p:nvPr>
        </p:nvSpPr>
        <p:spPr>
          <a:xfrm>
            <a:off x="230350" y="5389300"/>
            <a:ext cx="7316100" cy="1212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See Wednesday.</a:t>
            </a:r>
            <a:endParaRPr/>
          </a:p>
        </p:txBody>
      </p:sp>
      <p:sp>
        <p:nvSpPr>
          <p:cNvPr id="341" name="Google Shape;341;p45"/>
          <p:cNvSpPr txBox="1"/>
          <p:nvPr>
            <p:ph idx="7" type="body"/>
          </p:nvPr>
        </p:nvSpPr>
        <p:spPr>
          <a:xfrm>
            <a:off x="230350" y="8273046"/>
            <a:ext cx="3654900" cy="1212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No Meeting</a:t>
            </a:r>
            <a:endParaRPr/>
          </a:p>
        </p:txBody>
      </p:sp>
      <p:sp>
        <p:nvSpPr>
          <p:cNvPr id="342" name="Google Shape;342;p45"/>
          <p:cNvSpPr txBox="1"/>
          <p:nvPr>
            <p:ph idx="8" type="body"/>
          </p:nvPr>
        </p:nvSpPr>
        <p:spPr>
          <a:xfrm>
            <a:off x="3885175" y="8273046"/>
            <a:ext cx="3654900" cy="1212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No Meeting</a:t>
            </a:r>
            <a:endParaRPr/>
          </a:p>
        </p:txBody>
      </p:sp>
      <p:sp>
        <p:nvSpPr>
          <p:cNvPr id="343" name="Google Shape;343;p45"/>
          <p:cNvSpPr txBox="1"/>
          <p:nvPr>
            <p:ph idx="9" type="body"/>
          </p:nvPr>
        </p:nvSpPr>
        <p:spPr>
          <a:xfrm>
            <a:off x="230350" y="6831175"/>
            <a:ext cx="7316100" cy="1212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See Wednesday. </a:t>
            </a:r>
            <a:endParaRPr/>
          </a:p>
        </p:txBody>
      </p:sp>
      <p:sp>
        <p:nvSpPr>
          <p:cNvPr id="344" name="Google Shape;344;p45"/>
          <p:cNvSpPr txBox="1"/>
          <p:nvPr/>
        </p:nvSpPr>
        <p:spPr>
          <a:xfrm>
            <a:off x="4243000" y="5856313"/>
            <a:ext cx="2712000" cy="17340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ono"/>
                <a:ea typeface="Roboto Mono"/>
                <a:cs typeface="Roboto Mono"/>
                <a:sym typeface="Roboto Mono"/>
              </a:rPr>
              <a:t>This is the “</a:t>
            </a:r>
            <a:r>
              <a:rPr b="1" lang="en">
                <a:latin typeface="Roboto Mono"/>
                <a:ea typeface="Roboto Mono"/>
                <a:cs typeface="Roboto Mono"/>
                <a:sym typeface="Roboto Mono"/>
              </a:rPr>
              <a:t>Weekly Planne</a:t>
            </a:r>
            <a:r>
              <a:rPr b="1" lang="en">
                <a:latin typeface="Roboto Mono"/>
                <a:ea typeface="Roboto Mono"/>
                <a:cs typeface="Roboto Mono"/>
                <a:sym typeface="Roboto Mono"/>
              </a:rPr>
              <a:t>r</a:t>
            </a:r>
            <a:r>
              <a:rPr lang="en">
                <a:latin typeface="Roboto Mono"/>
                <a:ea typeface="Roboto Mono"/>
                <a:cs typeface="Roboto Mono"/>
                <a:sym typeface="Roboto Mono"/>
              </a:rPr>
              <a:t>” layout, if you like to write more than can fit in the monthly </a:t>
            </a:r>
            <a:r>
              <a:rPr lang="en">
                <a:latin typeface="Roboto Mono"/>
                <a:ea typeface="Roboto Mono"/>
                <a:cs typeface="Roboto Mono"/>
                <a:sym typeface="Roboto Mono"/>
              </a:rPr>
              <a:t>layouts or just want to elaborate on your plans. </a:t>
            </a:r>
            <a:r>
              <a:rPr lang="en">
                <a:solidFill>
                  <a:schemeClr val="dk1"/>
                </a:solidFill>
                <a:latin typeface="Roboto Mono"/>
                <a:ea typeface="Roboto Mono"/>
                <a:cs typeface="Roboto Mono"/>
                <a:sym typeface="Roboto Mono"/>
              </a:rPr>
              <a:t> </a:t>
            </a:r>
            <a:endParaRPr>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p:txBody>
      </p:sp>
      <p:sp>
        <p:nvSpPr>
          <p:cNvPr id="345" name="Google Shape;345;p45"/>
          <p:cNvSpPr txBox="1"/>
          <p:nvPr>
            <p:ph type="title"/>
          </p:nvPr>
        </p:nvSpPr>
        <p:spPr>
          <a:xfrm>
            <a:off x="239925" y="131575"/>
            <a:ext cx="7280700" cy="4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Week of: 06/05/2023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9" name="Shape 349"/>
        <p:cNvGrpSpPr/>
        <p:nvPr/>
      </p:nvGrpSpPr>
      <p:grpSpPr>
        <a:xfrm>
          <a:off x="0" y="0"/>
          <a:ext cx="0" cy="0"/>
          <a:chOff x="0" y="0"/>
          <a:chExt cx="0" cy="0"/>
        </a:xfrm>
      </p:grpSpPr>
      <p:sp>
        <p:nvSpPr>
          <p:cNvPr id="350" name="Google Shape;350;p46"/>
          <p:cNvSpPr txBox="1"/>
          <p:nvPr>
            <p:ph type="title"/>
          </p:nvPr>
        </p:nvSpPr>
        <p:spPr>
          <a:xfrm>
            <a:off x="0" y="4057953"/>
            <a:ext cx="7772400" cy="1942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Strategy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Blank Field example</a:t>
            </a:r>
            <a:endParaRPr/>
          </a:p>
        </p:txBody>
      </p:sp>
      <p:sp>
        <p:nvSpPr>
          <p:cNvPr id="356" name="Google Shape;356;p47"/>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Susan</a:t>
            </a:r>
            <a:endParaRPr/>
          </a:p>
        </p:txBody>
      </p:sp>
      <p:sp>
        <p:nvSpPr>
          <p:cNvPr id="357" name="Google Shape;357;p47"/>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06/05/22</a:t>
            </a:r>
            <a:endParaRPr/>
          </a:p>
        </p:txBody>
      </p:sp>
      <p:sp>
        <p:nvSpPr>
          <p:cNvPr id="358" name="Google Shape;358;p47"/>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19</a:t>
            </a:r>
            <a:endParaRPr/>
          </a:p>
        </p:txBody>
      </p:sp>
      <p:sp>
        <p:nvSpPr>
          <p:cNvPr id="359" name="Google Shape;359;p47"/>
          <p:cNvSpPr txBox="1"/>
          <p:nvPr/>
        </p:nvSpPr>
        <p:spPr>
          <a:xfrm>
            <a:off x="688375" y="787350"/>
            <a:ext cx="1956000" cy="9555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ono"/>
                <a:ea typeface="Roboto Mono"/>
                <a:cs typeface="Roboto Mono"/>
                <a:sym typeface="Roboto Mono"/>
              </a:rPr>
              <a:t>This is the “</a:t>
            </a:r>
            <a:r>
              <a:rPr b="1" lang="en">
                <a:latin typeface="Roboto Mono"/>
                <a:ea typeface="Roboto Mono"/>
                <a:cs typeface="Roboto Mono"/>
                <a:sym typeface="Roboto Mono"/>
              </a:rPr>
              <a:t>Blank Field</a:t>
            </a:r>
            <a:r>
              <a:rPr lang="en">
                <a:latin typeface="Roboto Mono"/>
                <a:ea typeface="Roboto Mono"/>
                <a:cs typeface="Roboto Mono"/>
                <a:sym typeface="Roboto Mono"/>
              </a:rPr>
              <a:t>” layout. </a:t>
            </a:r>
            <a:r>
              <a:rPr lang="en">
                <a:solidFill>
                  <a:schemeClr val="dk1"/>
                </a:solidFill>
                <a:latin typeface="Roboto Mono"/>
                <a:ea typeface="Roboto Mono"/>
                <a:cs typeface="Roboto Mono"/>
                <a:sym typeface="Roboto Mono"/>
              </a:rPr>
              <a:t> </a:t>
            </a:r>
            <a:endParaRPr>
              <a:solidFill>
                <a:schemeClr val="dk1"/>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a:latin typeface="Roboto Mono"/>
              <a:ea typeface="Roboto Mono"/>
              <a:cs typeface="Roboto Mono"/>
              <a:sym typeface="Roboto Mono"/>
            </a:endParaRPr>
          </a:p>
        </p:txBody>
      </p:sp>
      <p:sp>
        <p:nvSpPr>
          <p:cNvPr id="360" name="Google Shape;360;p47"/>
          <p:cNvSpPr/>
          <p:nvPr/>
        </p:nvSpPr>
        <p:spPr>
          <a:xfrm>
            <a:off x="4798769" y="141175"/>
            <a:ext cx="2834700" cy="1371600"/>
          </a:xfrm>
          <a:prstGeom prst="wedgeRectCallout">
            <a:avLst>
              <a:gd fmla="val -19627" name="adj1"/>
              <a:gd fmla="val 99207"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Mono"/>
                <a:ea typeface="Roboto Mono"/>
                <a:cs typeface="Roboto Mono"/>
                <a:sym typeface="Roboto Mono"/>
              </a:rPr>
              <a:t>This field is shown at </a:t>
            </a:r>
            <a:r>
              <a:rPr b="1" lang="en">
                <a:solidFill>
                  <a:srgbClr val="000000"/>
                </a:solidFill>
                <a:latin typeface="Roboto Mono"/>
                <a:ea typeface="Roboto Mono"/>
                <a:cs typeface="Roboto Mono"/>
                <a:sym typeface="Roboto Mono"/>
              </a:rPr>
              <a:t>1/24 scale</a:t>
            </a:r>
            <a:endParaRPr b="1">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a:solidFill>
                  <a:srgbClr val="000000"/>
                </a:solidFill>
                <a:latin typeface="Roboto Mono"/>
                <a:ea typeface="Roboto Mono"/>
                <a:cs typeface="Roboto Mono"/>
                <a:sym typeface="Roboto Mono"/>
              </a:rPr>
              <a:t>1” on the drawing is actually 24”</a:t>
            </a:r>
            <a:endParaRPr>
              <a:solidFill>
                <a:srgbClr val="000000"/>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Starting Field Example</a:t>
            </a:r>
            <a:endParaRPr/>
          </a:p>
        </p:txBody>
      </p:sp>
      <p:sp>
        <p:nvSpPr>
          <p:cNvPr id="366" name="Google Shape;366;p48"/>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Susan</a:t>
            </a:r>
            <a:endParaRPr/>
          </a:p>
        </p:txBody>
      </p:sp>
      <p:sp>
        <p:nvSpPr>
          <p:cNvPr id="367" name="Google Shape;367;p48"/>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368" name="Google Shape;368;p48"/>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20</a:t>
            </a:r>
            <a:endParaRPr/>
          </a:p>
        </p:txBody>
      </p:sp>
      <p:sp>
        <p:nvSpPr>
          <p:cNvPr id="369" name="Google Shape;369;p48"/>
          <p:cNvSpPr txBox="1"/>
          <p:nvPr/>
        </p:nvSpPr>
        <p:spPr>
          <a:xfrm>
            <a:off x="314375" y="246225"/>
            <a:ext cx="2343600" cy="15363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ono"/>
                <a:ea typeface="Roboto Mono"/>
                <a:cs typeface="Roboto Mono"/>
                <a:sym typeface="Roboto Mono"/>
              </a:rPr>
              <a:t>This is the “</a:t>
            </a:r>
            <a:r>
              <a:rPr b="1" lang="en">
                <a:latin typeface="Roboto Mono"/>
                <a:ea typeface="Roboto Mono"/>
                <a:cs typeface="Roboto Mono"/>
                <a:sym typeface="Roboto Mono"/>
              </a:rPr>
              <a:t>Starting</a:t>
            </a:r>
            <a:r>
              <a:rPr b="1" lang="en">
                <a:latin typeface="Roboto Mono"/>
                <a:ea typeface="Roboto Mono"/>
                <a:cs typeface="Roboto Mono"/>
                <a:sym typeface="Roboto Mono"/>
              </a:rPr>
              <a:t> Field</a:t>
            </a:r>
            <a:r>
              <a:rPr lang="en">
                <a:latin typeface="Roboto Mono"/>
                <a:ea typeface="Roboto Mono"/>
                <a:cs typeface="Roboto Mono"/>
                <a:sym typeface="Roboto Mono"/>
              </a:rPr>
              <a:t>” layout. The game objects are locked into the starting position.</a:t>
            </a:r>
            <a:endParaRPr>
              <a:solidFill>
                <a:schemeClr val="dk1"/>
              </a:solidFill>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a:latin typeface="Roboto Mono"/>
              <a:ea typeface="Roboto Mono"/>
              <a:cs typeface="Roboto Mono"/>
              <a:sym typeface="Roboto Mono"/>
            </a:endParaRPr>
          </a:p>
        </p:txBody>
      </p:sp>
      <p:sp>
        <p:nvSpPr>
          <p:cNvPr id="370" name="Google Shape;370;p48"/>
          <p:cNvSpPr/>
          <p:nvPr/>
        </p:nvSpPr>
        <p:spPr>
          <a:xfrm>
            <a:off x="4798769" y="141175"/>
            <a:ext cx="2834700" cy="1371600"/>
          </a:xfrm>
          <a:prstGeom prst="wedgeRectCallout">
            <a:avLst>
              <a:gd fmla="val -19627" name="adj1"/>
              <a:gd fmla="val 99207"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Mono"/>
                <a:ea typeface="Roboto Mono"/>
                <a:cs typeface="Roboto Mono"/>
                <a:sym typeface="Roboto Mono"/>
              </a:rPr>
              <a:t>This field is shown at </a:t>
            </a:r>
            <a:r>
              <a:rPr b="1" lang="en">
                <a:solidFill>
                  <a:srgbClr val="000000"/>
                </a:solidFill>
                <a:latin typeface="Roboto Mono"/>
                <a:ea typeface="Roboto Mono"/>
                <a:cs typeface="Roboto Mono"/>
                <a:sym typeface="Roboto Mono"/>
              </a:rPr>
              <a:t>1/24 scale</a:t>
            </a:r>
            <a:endParaRPr b="1">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a:solidFill>
                  <a:srgbClr val="000000"/>
                </a:solidFill>
                <a:latin typeface="Roboto Mono"/>
                <a:ea typeface="Roboto Mono"/>
                <a:cs typeface="Roboto Mono"/>
                <a:sym typeface="Roboto Mono"/>
              </a:rPr>
              <a:t>1” on the drawing is actually 24”</a:t>
            </a:r>
            <a:endParaRPr>
              <a:solidFill>
                <a:srgbClr val="000000"/>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idx="1" type="subTitle"/>
          </p:nvPr>
        </p:nvSpPr>
        <p:spPr>
          <a:xfrm>
            <a:off x="238075" y="654700"/>
            <a:ext cx="7315200" cy="9144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Using Google Slides</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rPr>
              <a:t>4		</a:t>
            </a:r>
            <a:r>
              <a:rPr lang="en" u="sng">
                <a:solidFill>
                  <a:schemeClr val="hlink"/>
                </a:solidFill>
                <a:hlinkClick action="ppaction://hlinksldjump" r:id="rId3"/>
              </a:rPr>
              <a:t>Google Slide for Engineering Notebooks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Common Pages</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rPr>
              <a:t>6		</a:t>
            </a:r>
            <a:r>
              <a:rPr lang="en" u="sng">
                <a:solidFill>
                  <a:schemeClr val="hlink"/>
                </a:solidFill>
                <a:hlinkClick action="ppaction://hlinksldjump" r:id="rId4"/>
              </a:rPr>
              <a:t>Front Page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7		</a:t>
            </a:r>
            <a:r>
              <a:rPr lang="en" u="sng">
                <a:solidFill>
                  <a:schemeClr val="hlink"/>
                </a:solidFill>
                <a:hlinkClick action="ppaction://hlinksldjump" r:id="rId5"/>
              </a:rPr>
              <a:t>Resources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		</a:t>
            </a:r>
            <a:r>
              <a:rPr lang="en" u="sng">
                <a:solidFill>
                  <a:schemeClr val="hlink"/>
                </a:solidFill>
                <a:hlinkClick action="ppaction://hlinksldjump" r:id="rId6"/>
              </a:rPr>
              <a:t>Table of Contents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		</a:t>
            </a:r>
            <a:r>
              <a:rPr lang="en" u="sng">
                <a:solidFill>
                  <a:schemeClr val="hlink"/>
                </a:solidFill>
                <a:hlinkClick action="ppaction://hlinksldjump" r:id="rId7"/>
              </a:rPr>
              <a:t>Blank page example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11		</a:t>
            </a:r>
            <a:r>
              <a:rPr lang="en" u="sng">
                <a:solidFill>
                  <a:schemeClr val="hlink"/>
                </a:solidFill>
                <a:hlinkClick action="ppaction://hlinksldjump" r:id="rId8"/>
              </a:rPr>
              <a:t>Lined example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		</a:t>
            </a:r>
            <a:r>
              <a:rPr lang="en" u="sng">
                <a:solidFill>
                  <a:schemeClr val="hlink"/>
                </a:solidFill>
                <a:hlinkClick action="ppaction://hlinksldjump" r:id="rId9"/>
              </a:rPr>
              <a:t>Dot Grid example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Team Organization</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rPr>
              <a:t>14		</a:t>
            </a:r>
            <a:r>
              <a:rPr lang="en" u="sng">
                <a:solidFill>
                  <a:schemeClr val="hlink"/>
                </a:solidFill>
                <a:hlinkClick action="ppaction://hlinksldjump" r:id="rId10"/>
              </a:rPr>
              <a:t>Team Bio example</a:t>
            </a:r>
            <a:endParaRPr>
              <a:solidFill>
                <a:schemeClr val="dk1"/>
              </a:solidFill>
            </a:endParaRPr>
          </a:p>
          <a:p>
            <a:pPr indent="0" lvl="0" marL="0" rtl="0" algn="l">
              <a:spcBef>
                <a:spcPts val="0"/>
              </a:spcBef>
              <a:spcAft>
                <a:spcPts val="0"/>
              </a:spcAft>
              <a:buNone/>
            </a:pPr>
            <a:r>
              <a:rPr lang="en">
                <a:solidFill>
                  <a:schemeClr val="dk1"/>
                </a:solidFill>
              </a:rPr>
              <a:t>15		</a:t>
            </a:r>
            <a:r>
              <a:rPr lang="en" u="sng">
                <a:solidFill>
                  <a:schemeClr val="hlink"/>
                </a:solidFill>
                <a:hlinkClick action="ppaction://hlinksldjump" r:id="rId11"/>
              </a:rPr>
              <a:t>Lined Calendar</a:t>
            </a:r>
            <a:endParaRPr/>
          </a:p>
          <a:p>
            <a:pPr indent="0" lvl="0" marL="0" rtl="0" algn="l">
              <a:spcBef>
                <a:spcPts val="0"/>
              </a:spcBef>
              <a:spcAft>
                <a:spcPts val="0"/>
              </a:spcAft>
              <a:buNone/>
            </a:pPr>
            <a:r>
              <a:rPr lang="en"/>
              <a:t>16		</a:t>
            </a:r>
            <a:r>
              <a:rPr lang="en" u="sng">
                <a:solidFill>
                  <a:schemeClr val="hlink"/>
                </a:solidFill>
                <a:hlinkClick action="ppaction://hlinksldjump" r:id="rId12"/>
              </a:rPr>
              <a:t>Grid Calendar</a:t>
            </a:r>
            <a:endParaRPr/>
          </a:p>
          <a:p>
            <a:pPr indent="0" lvl="0" marL="0" rtl="0" algn="l">
              <a:spcBef>
                <a:spcPts val="0"/>
              </a:spcBef>
              <a:spcAft>
                <a:spcPts val="0"/>
              </a:spcAft>
              <a:buNone/>
            </a:pPr>
            <a:r>
              <a:rPr lang="en"/>
              <a:t>17		</a:t>
            </a:r>
            <a:r>
              <a:rPr lang="en" u="sng">
                <a:solidFill>
                  <a:schemeClr val="hlink"/>
                </a:solidFill>
                <a:hlinkClick action="ppaction://hlinksldjump" r:id="rId13"/>
              </a:rPr>
              <a:t>Weekly Planner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Strategy</a:t>
            </a:r>
            <a:endParaRPr b="1"/>
          </a:p>
          <a:p>
            <a:pPr indent="0" lvl="0" marL="0" rtl="0" algn="l">
              <a:spcBef>
                <a:spcPts val="0"/>
              </a:spcBef>
              <a:spcAft>
                <a:spcPts val="0"/>
              </a:spcAft>
              <a:buNone/>
            </a:pPr>
            <a:r>
              <a:rPr lang="en"/>
              <a:t>19		</a:t>
            </a:r>
            <a:r>
              <a:rPr lang="en" u="sng">
                <a:solidFill>
                  <a:schemeClr val="hlink"/>
                </a:solidFill>
                <a:hlinkClick action="ppaction://hlinksldjump" r:id="rId14"/>
              </a:rPr>
              <a:t>Blank Field example</a:t>
            </a:r>
            <a:endParaRPr/>
          </a:p>
          <a:p>
            <a:pPr indent="0" lvl="0" marL="0" rtl="0" algn="l">
              <a:spcBef>
                <a:spcPts val="0"/>
              </a:spcBef>
              <a:spcAft>
                <a:spcPts val="0"/>
              </a:spcAft>
              <a:buNone/>
            </a:pPr>
            <a:r>
              <a:rPr lang="en"/>
              <a:t>20		</a:t>
            </a:r>
            <a:r>
              <a:rPr lang="en" u="sng">
                <a:solidFill>
                  <a:schemeClr val="hlink"/>
                </a:solidFill>
                <a:hlinkClick action="ppaction://hlinksldjump" r:id="rId15"/>
              </a:rPr>
              <a:t>Starting Field Example</a:t>
            </a:r>
            <a:endParaRPr/>
          </a:p>
          <a:p>
            <a:pPr indent="0" lvl="0" marL="0" rtl="0" algn="l">
              <a:spcBef>
                <a:spcPts val="0"/>
              </a:spcBef>
              <a:spcAft>
                <a:spcPts val="0"/>
              </a:spcAft>
              <a:buNone/>
            </a:pPr>
            <a:r>
              <a:rPr lang="en"/>
              <a:t>21		</a:t>
            </a:r>
            <a:r>
              <a:rPr lang="en" u="sng">
                <a:solidFill>
                  <a:schemeClr val="hlink"/>
                </a:solidFill>
                <a:hlinkClick action="ppaction://hlinksldjump" r:id="rId16"/>
              </a:rPr>
              <a:t>Field with moveable objects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highlight>
                  <a:schemeClr val="lt1"/>
                </a:highlight>
              </a:rPr>
              <a:t>Engineering</a:t>
            </a:r>
            <a:endParaRPr b="1">
              <a:highlight>
                <a:schemeClr val="lt1"/>
              </a:highlight>
            </a:endParaRPr>
          </a:p>
          <a:p>
            <a:pPr indent="0" lvl="0" marL="0" rtl="0" algn="l">
              <a:spcBef>
                <a:spcPts val="0"/>
              </a:spcBef>
              <a:spcAft>
                <a:spcPts val="0"/>
              </a:spcAft>
              <a:buNone/>
            </a:pPr>
            <a:r>
              <a:rPr lang="en"/>
              <a:t>22		</a:t>
            </a:r>
            <a:r>
              <a:rPr lang="en" u="sng">
                <a:solidFill>
                  <a:schemeClr val="hlink"/>
                </a:solidFill>
                <a:hlinkClick action="ppaction://hlinksldjump" r:id="rId17"/>
              </a:rPr>
              <a:t>Full-Scale Grid Example</a:t>
            </a:r>
            <a:endParaRPr/>
          </a:p>
          <a:p>
            <a:pPr indent="0" lvl="0" marL="0" rtl="0" algn="l">
              <a:spcBef>
                <a:spcPts val="0"/>
              </a:spcBef>
              <a:spcAft>
                <a:spcPts val="0"/>
              </a:spcAft>
              <a:buNone/>
            </a:pPr>
            <a:r>
              <a:rPr lang="en"/>
              <a:t>23		</a:t>
            </a:r>
            <a:r>
              <a:rPr lang="en" u="sng">
                <a:solidFill>
                  <a:schemeClr val="hlink"/>
                </a:solidFill>
                <a:hlinkClick action="ppaction://hlinksldjump" r:id="rId18"/>
              </a:rPr>
              <a:t>Half-Scale Grid Example</a:t>
            </a:r>
            <a:endParaRPr/>
          </a:p>
          <a:p>
            <a:pPr indent="0" lvl="0" marL="0" rtl="0" algn="l">
              <a:spcBef>
                <a:spcPts val="0"/>
              </a:spcBef>
              <a:spcAft>
                <a:spcPts val="0"/>
              </a:spcAft>
              <a:buNone/>
            </a:pPr>
            <a:r>
              <a:rPr lang="en"/>
              <a:t>24		</a:t>
            </a:r>
            <a:r>
              <a:rPr lang="en" u="sng">
                <a:solidFill>
                  <a:schemeClr val="hlink"/>
                </a:solidFill>
                <a:hlinkClick action="ppaction://hlinksldjump" r:id="rId19"/>
              </a:rPr>
              <a:t>Third-Scale Grid Example</a:t>
            </a:r>
            <a:endParaRPr/>
          </a:p>
          <a:p>
            <a:pPr indent="0" lvl="0" marL="0" rtl="0" algn="l">
              <a:spcBef>
                <a:spcPts val="0"/>
              </a:spcBef>
              <a:spcAft>
                <a:spcPts val="0"/>
              </a:spcAft>
              <a:buNone/>
            </a:pPr>
            <a:r>
              <a:rPr lang="en"/>
              <a:t>25		</a:t>
            </a:r>
            <a:r>
              <a:rPr lang="en" u="sng">
                <a:solidFill>
                  <a:schemeClr val="hlink"/>
                </a:solidFill>
                <a:hlinkClick action="ppaction://hlinksldjump" r:id="rId20"/>
              </a:rPr>
              <a:t>Digital V5 Parts Example</a:t>
            </a:r>
            <a:endParaRPr/>
          </a:p>
          <a:p>
            <a:pPr indent="0" lvl="0" marL="0" rtl="0" algn="l">
              <a:spcBef>
                <a:spcPts val="0"/>
              </a:spcBef>
              <a:spcAft>
                <a:spcPts val="0"/>
              </a:spcAft>
              <a:buNone/>
            </a:pPr>
            <a:r>
              <a:rPr lang="en"/>
              <a:t>26		</a:t>
            </a:r>
            <a:r>
              <a:rPr lang="en" u="sng">
                <a:solidFill>
                  <a:schemeClr val="hlink"/>
                </a:solidFill>
                <a:hlinkClick action="ppaction://hlinksldjump" r:id="rId21"/>
              </a:rPr>
              <a:t>Digital V5 Ruler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Wiring</a:t>
            </a:r>
            <a:endParaRPr b="1"/>
          </a:p>
          <a:p>
            <a:pPr indent="0" lvl="0" marL="0" rtl="0" algn="l">
              <a:spcBef>
                <a:spcPts val="0"/>
              </a:spcBef>
              <a:spcAft>
                <a:spcPts val="0"/>
              </a:spcAft>
              <a:buNone/>
            </a:pPr>
            <a:r>
              <a:rPr lang="en"/>
              <a:t>29		</a:t>
            </a:r>
            <a:r>
              <a:rPr lang="en" u="sng">
                <a:solidFill>
                  <a:schemeClr val="hlink"/>
                </a:solidFill>
                <a:hlinkClick action="ppaction://hlinksldjump" r:id="rId22"/>
              </a:rPr>
              <a:t>V5 Robot Brain Wiring</a:t>
            </a:r>
            <a:endParaRPr/>
          </a:p>
          <a:p>
            <a:pPr indent="0" lvl="0" marL="0" rtl="0" algn="l">
              <a:spcBef>
                <a:spcPts val="0"/>
              </a:spcBef>
              <a:spcAft>
                <a:spcPts val="0"/>
              </a:spcAft>
              <a:buNone/>
            </a:pPr>
            <a:r>
              <a:rPr lang="en"/>
              <a:t>30		</a:t>
            </a:r>
            <a:r>
              <a:rPr lang="en" u="sng">
                <a:solidFill>
                  <a:schemeClr val="hlink"/>
                </a:solidFill>
                <a:hlinkClick action="ppaction://hlinksldjump" r:id="rId23"/>
              </a:rPr>
              <a:t>V5 Controller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Coding</a:t>
            </a:r>
            <a:endParaRPr b="1"/>
          </a:p>
          <a:p>
            <a:pPr indent="0" lvl="0" marL="0" rtl="0" algn="l">
              <a:spcBef>
                <a:spcPts val="0"/>
              </a:spcBef>
              <a:spcAft>
                <a:spcPts val="0"/>
              </a:spcAft>
              <a:buNone/>
            </a:pPr>
            <a:r>
              <a:rPr lang="en"/>
              <a:t>32		</a:t>
            </a:r>
            <a:r>
              <a:rPr lang="en" u="sng">
                <a:solidFill>
                  <a:schemeClr val="hlink"/>
                </a:solidFill>
                <a:hlinkClick action="ppaction://hlinksldjump" r:id="rId24"/>
              </a:rPr>
              <a:t>VEXcode Blocks Example</a:t>
            </a:r>
            <a:endParaRPr/>
          </a:p>
          <a:p>
            <a:pPr indent="0" lvl="0" marL="0" rtl="0" algn="l">
              <a:spcBef>
                <a:spcPts val="0"/>
              </a:spcBef>
              <a:spcAft>
                <a:spcPts val="0"/>
              </a:spcAft>
              <a:buNone/>
            </a:pPr>
            <a:r>
              <a:rPr lang="en"/>
              <a:t>33		</a:t>
            </a:r>
            <a:r>
              <a:rPr lang="en" u="sng">
                <a:solidFill>
                  <a:schemeClr val="hlink"/>
                </a:solidFill>
                <a:hlinkClick action="ppaction://hlinksldjump" r:id="rId25"/>
              </a:rPr>
              <a:t>VEXcode Python Example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Field with moveable objects</a:t>
            </a:r>
            <a:endParaRPr/>
          </a:p>
        </p:txBody>
      </p:sp>
      <p:sp>
        <p:nvSpPr>
          <p:cNvPr id="376" name="Google Shape;376;p49"/>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Bob</a:t>
            </a:r>
            <a:endParaRPr/>
          </a:p>
        </p:txBody>
      </p:sp>
      <p:sp>
        <p:nvSpPr>
          <p:cNvPr id="377" name="Google Shape;377;p49"/>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378" name="Google Shape;378;p49"/>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21</a:t>
            </a:r>
            <a:endParaRPr/>
          </a:p>
        </p:txBody>
      </p:sp>
      <p:pic>
        <p:nvPicPr>
          <p:cNvPr id="379" name="Google Shape;379;p49"/>
          <p:cNvPicPr preferRelativeResize="0"/>
          <p:nvPr/>
        </p:nvPicPr>
        <p:blipFill>
          <a:blip r:embed="rId3">
            <a:alphaModFix/>
          </a:blip>
          <a:stretch>
            <a:fillRect/>
          </a:stretch>
        </p:blipFill>
        <p:spPr>
          <a:xfrm>
            <a:off x="3761461" y="5822370"/>
            <a:ext cx="248775" cy="244175"/>
          </a:xfrm>
          <a:prstGeom prst="rect">
            <a:avLst/>
          </a:prstGeom>
          <a:noFill/>
          <a:ln>
            <a:noFill/>
          </a:ln>
        </p:spPr>
      </p:pic>
      <p:pic>
        <p:nvPicPr>
          <p:cNvPr id="380" name="Google Shape;380;p49"/>
          <p:cNvPicPr preferRelativeResize="0"/>
          <p:nvPr/>
        </p:nvPicPr>
        <p:blipFill>
          <a:blip r:embed="rId3">
            <a:alphaModFix/>
          </a:blip>
          <a:stretch>
            <a:fillRect/>
          </a:stretch>
        </p:blipFill>
        <p:spPr>
          <a:xfrm>
            <a:off x="3761823" y="5089720"/>
            <a:ext cx="248775" cy="244175"/>
          </a:xfrm>
          <a:prstGeom prst="rect">
            <a:avLst/>
          </a:prstGeom>
          <a:noFill/>
          <a:ln>
            <a:noFill/>
          </a:ln>
        </p:spPr>
      </p:pic>
      <p:pic>
        <p:nvPicPr>
          <p:cNvPr id="381" name="Google Shape;381;p49"/>
          <p:cNvPicPr preferRelativeResize="0"/>
          <p:nvPr/>
        </p:nvPicPr>
        <p:blipFill>
          <a:blip r:embed="rId3">
            <a:alphaModFix/>
          </a:blip>
          <a:stretch>
            <a:fillRect/>
          </a:stretch>
        </p:blipFill>
        <p:spPr>
          <a:xfrm>
            <a:off x="3761461" y="4722300"/>
            <a:ext cx="248775" cy="244175"/>
          </a:xfrm>
          <a:prstGeom prst="rect">
            <a:avLst/>
          </a:prstGeom>
          <a:noFill/>
          <a:ln>
            <a:noFill/>
          </a:ln>
        </p:spPr>
      </p:pic>
      <p:pic>
        <p:nvPicPr>
          <p:cNvPr id="382" name="Google Shape;382;p49"/>
          <p:cNvPicPr preferRelativeResize="0"/>
          <p:nvPr/>
        </p:nvPicPr>
        <p:blipFill>
          <a:blip r:embed="rId3">
            <a:alphaModFix/>
          </a:blip>
          <a:stretch>
            <a:fillRect/>
          </a:stretch>
        </p:blipFill>
        <p:spPr>
          <a:xfrm>
            <a:off x="4673831" y="4722295"/>
            <a:ext cx="248775" cy="244175"/>
          </a:xfrm>
          <a:prstGeom prst="rect">
            <a:avLst/>
          </a:prstGeom>
          <a:noFill/>
          <a:ln>
            <a:noFill/>
          </a:ln>
        </p:spPr>
      </p:pic>
      <p:pic>
        <p:nvPicPr>
          <p:cNvPr id="383" name="Google Shape;383;p49"/>
          <p:cNvPicPr preferRelativeResize="0"/>
          <p:nvPr/>
        </p:nvPicPr>
        <p:blipFill>
          <a:blip r:embed="rId3">
            <a:alphaModFix/>
          </a:blip>
          <a:stretch>
            <a:fillRect/>
          </a:stretch>
        </p:blipFill>
        <p:spPr>
          <a:xfrm>
            <a:off x="3761461" y="3989625"/>
            <a:ext cx="248775" cy="244175"/>
          </a:xfrm>
          <a:prstGeom prst="rect">
            <a:avLst/>
          </a:prstGeom>
          <a:noFill/>
          <a:ln>
            <a:noFill/>
          </a:ln>
        </p:spPr>
      </p:pic>
      <p:pic>
        <p:nvPicPr>
          <p:cNvPr id="384" name="Google Shape;384;p49"/>
          <p:cNvPicPr preferRelativeResize="0"/>
          <p:nvPr/>
        </p:nvPicPr>
        <p:blipFill>
          <a:blip r:embed="rId3">
            <a:alphaModFix/>
          </a:blip>
          <a:stretch>
            <a:fillRect/>
          </a:stretch>
        </p:blipFill>
        <p:spPr>
          <a:xfrm>
            <a:off x="2848991" y="5086910"/>
            <a:ext cx="248775" cy="244175"/>
          </a:xfrm>
          <a:prstGeom prst="rect">
            <a:avLst/>
          </a:prstGeom>
          <a:noFill/>
          <a:ln>
            <a:noFill/>
          </a:ln>
        </p:spPr>
      </p:pic>
      <p:pic>
        <p:nvPicPr>
          <p:cNvPr id="385" name="Google Shape;385;p49"/>
          <p:cNvPicPr preferRelativeResize="0"/>
          <p:nvPr/>
        </p:nvPicPr>
        <p:blipFill>
          <a:blip r:embed="rId3">
            <a:alphaModFix/>
          </a:blip>
          <a:stretch>
            <a:fillRect/>
          </a:stretch>
        </p:blipFill>
        <p:spPr>
          <a:xfrm>
            <a:off x="6266270" y="7430879"/>
            <a:ext cx="248775" cy="244175"/>
          </a:xfrm>
          <a:prstGeom prst="rect">
            <a:avLst/>
          </a:prstGeom>
          <a:noFill/>
          <a:ln>
            <a:noFill/>
          </a:ln>
        </p:spPr>
      </p:pic>
      <p:pic>
        <p:nvPicPr>
          <p:cNvPr id="386" name="Google Shape;386;p49"/>
          <p:cNvPicPr preferRelativeResize="0"/>
          <p:nvPr/>
        </p:nvPicPr>
        <p:blipFill>
          <a:blip r:embed="rId3">
            <a:alphaModFix/>
          </a:blip>
          <a:stretch>
            <a:fillRect/>
          </a:stretch>
        </p:blipFill>
        <p:spPr>
          <a:xfrm>
            <a:off x="1231936" y="7430884"/>
            <a:ext cx="248775" cy="244175"/>
          </a:xfrm>
          <a:prstGeom prst="rect">
            <a:avLst/>
          </a:prstGeom>
          <a:noFill/>
          <a:ln>
            <a:noFill/>
          </a:ln>
        </p:spPr>
      </p:pic>
      <p:pic>
        <p:nvPicPr>
          <p:cNvPr id="387" name="Google Shape;387;p49"/>
          <p:cNvPicPr preferRelativeResize="0"/>
          <p:nvPr/>
        </p:nvPicPr>
        <p:blipFill>
          <a:blip r:embed="rId3">
            <a:alphaModFix/>
          </a:blip>
          <a:stretch>
            <a:fillRect/>
          </a:stretch>
        </p:blipFill>
        <p:spPr>
          <a:xfrm>
            <a:off x="6067434" y="4903195"/>
            <a:ext cx="248775" cy="244175"/>
          </a:xfrm>
          <a:prstGeom prst="rect">
            <a:avLst/>
          </a:prstGeom>
          <a:noFill/>
          <a:ln>
            <a:noFill/>
          </a:ln>
        </p:spPr>
      </p:pic>
      <p:pic>
        <p:nvPicPr>
          <p:cNvPr id="388" name="Google Shape;388;p49"/>
          <p:cNvPicPr preferRelativeResize="0"/>
          <p:nvPr/>
        </p:nvPicPr>
        <p:blipFill>
          <a:blip r:embed="rId3">
            <a:alphaModFix/>
          </a:blip>
          <a:stretch>
            <a:fillRect/>
          </a:stretch>
        </p:blipFill>
        <p:spPr>
          <a:xfrm>
            <a:off x="1458284" y="4903199"/>
            <a:ext cx="248775" cy="244175"/>
          </a:xfrm>
          <a:prstGeom prst="rect">
            <a:avLst/>
          </a:prstGeom>
          <a:noFill/>
          <a:ln>
            <a:noFill/>
          </a:ln>
        </p:spPr>
      </p:pic>
      <p:pic>
        <p:nvPicPr>
          <p:cNvPr id="389" name="Google Shape;389;p49"/>
          <p:cNvPicPr preferRelativeResize="0"/>
          <p:nvPr/>
        </p:nvPicPr>
        <p:blipFill>
          <a:blip r:embed="rId3">
            <a:alphaModFix/>
          </a:blip>
          <a:stretch>
            <a:fillRect/>
          </a:stretch>
        </p:blipFill>
        <p:spPr>
          <a:xfrm>
            <a:off x="6277509" y="2397154"/>
            <a:ext cx="248775" cy="244175"/>
          </a:xfrm>
          <a:prstGeom prst="rect">
            <a:avLst/>
          </a:prstGeom>
          <a:noFill/>
          <a:ln>
            <a:noFill/>
          </a:ln>
        </p:spPr>
      </p:pic>
      <p:pic>
        <p:nvPicPr>
          <p:cNvPr id="390" name="Google Shape;390;p49"/>
          <p:cNvPicPr preferRelativeResize="0"/>
          <p:nvPr/>
        </p:nvPicPr>
        <p:blipFill>
          <a:blip r:embed="rId3">
            <a:alphaModFix/>
          </a:blip>
          <a:stretch>
            <a:fillRect/>
          </a:stretch>
        </p:blipFill>
        <p:spPr>
          <a:xfrm>
            <a:off x="1243175" y="2397159"/>
            <a:ext cx="248775" cy="244175"/>
          </a:xfrm>
          <a:prstGeom prst="rect">
            <a:avLst/>
          </a:prstGeom>
          <a:noFill/>
          <a:ln>
            <a:noFill/>
          </a:ln>
        </p:spPr>
      </p:pic>
      <p:pic>
        <p:nvPicPr>
          <p:cNvPr id="391" name="Google Shape;391;p49"/>
          <p:cNvPicPr preferRelativeResize="0"/>
          <p:nvPr/>
        </p:nvPicPr>
        <p:blipFill>
          <a:blip r:embed="rId3">
            <a:alphaModFix/>
          </a:blip>
          <a:stretch>
            <a:fillRect/>
          </a:stretch>
        </p:blipFill>
        <p:spPr>
          <a:xfrm rot="10800000">
            <a:off x="3084225" y="1279559"/>
            <a:ext cx="248775" cy="244175"/>
          </a:xfrm>
          <a:prstGeom prst="rect">
            <a:avLst/>
          </a:prstGeom>
          <a:noFill/>
          <a:ln>
            <a:noFill/>
          </a:ln>
        </p:spPr>
      </p:pic>
      <p:pic>
        <p:nvPicPr>
          <p:cNvPr id="392" name="Google Shape;392;p49"/>
          <p:cNvPicPr preferRelativeResize="0"/>
          <p:nvPr/>
        </p:nvPicPr>
        <p:blipFill>
          <a:blip r:embed="rId3">
            <a:alphaModFix/>
          </a:blip>
          <a:stretch>
            <a:fillRect/>
          </a:stretch>
        </p:blipFill>
        <p:spPr>
          <a:xfrm rot="10800000">
            <a:off x="3360250" y="1279559"/>
            <a:ext cx="248775" cy="244175"/>
          </a:xfrm>
          <a:prstGeom prst="rect">
            <a:avLst/>
          </a:prstGeom>
          <a:noFill/>
          <a:ln>
            <a:noFill/>
          </a:ln>
        </p:spPr>
      </p:pic>
      <p:pic>
        <p:nvPicPr>
          <p:cNvPr id="393" name="Google Shape;393;p49"/>
          <p:cNvPicPr preferRelativeResize="0"/>
          <p:nvPr/>
        </p:nvPicPr>
        <p:blipFill>
          <a:blip r:embed="rId3">
            <a:alphaModFix/>
          </a:blip>
          <a:stretch>
            <a:fillRect/>
          </a:stretch>
        </p:blipFill>
        <p:spPr>
          <a:xfrm rot="10800000">
            <a:off x="3629057" y="1279559"/>
            <a:ext cx="248775" cy="244175"/>
          </a:xfrm>
          <a:prstGeom prst="rect">
            <a:avLst/>
          </a:prstGeom>
          <a:noFill/>
          <a:ln>
            <a:noFill/>
          </a:ln>
        </p:spPr>
      </p:pic>
      <p:pic>
        <p:nvPicPr>
          <p:cNvPr id="394" name="Google Shape;394;p49"/>
          <p:cNvPicPr preferRelativeResize="0"/>
          <p:nvPr/>
        </p:nvPicPr>
        <p:blipFill>
          <a:blip r:embed="rId3">
            <a:alphaModFix/>
          </a:blip>
          <a:stretch>
            <a:fillRect/>
          </a:stretch>
        </p:blipFill>
        <p:spPr>
          <a:xfrm rot="10800000">
            <a:off x="3905082" y="1279559"/>
            <a:ext cx="248775" cy="244175"/>
          </a:xfrm>
          <a:prstGeom prst="rect">
            <a:avLst/>
          </a:prstGeom>
          <a:noFill/>
          <a:ln>
            <a:noFill/>
          </a:ln>
        </p:spPr>
      </p:pic>
      <p:pic>
        <p:nvPicPr>
          <p:cNvPr id="395" name="Google Shape;395;p49"/>
          <p:cNvPicPr preferRelativeResize="0"/>
          <p:nvPr/>
        </p:nvPicPr>
        <p:blipFill>
          <a:blip r:embed="rId3">
            <a:alphaModFix/>
          </a:blip>
          <a:stretch>
            <a:fillRect/>
          </a:stretch>
        </p:blipFill>
        <p:spPr>
          <a:xfrm rot="10800000">
            <a:off x="4170715" y="1279559"/>
            <a:ext cx="248775" cy="244175"/>
          </a:xfrm>
          <a:prstGeom prst="rect">
            <a:avLst/>
          </a:prstGeom>
          <a:noFill/>
          <a:ln>
            <a:noFill/>
          </a:ln>
        </p:spPr>
      </p:pic>
      <p:pic>
        <p:nvPicPr>
          <p:cNvPr id="396" name="Google Shape;396;p49"/>
          <p:cNvPicPr preferRelativeResize="0"/>
          <p:nvPr/>
        </p:nvPicPr>
        <p:blipFill>
          <a:blip r:embed="rId3">
            <a:alphaModFix/>
          </a:blip>
          <a:stretch>
            <a:fillRect/>
          </a:stretch>
        </p:blipFill>
        <p:spPr>
          <a:xfrm rot="10800000">
            <a:off x="4446740" y="1279559"/>
            <a:ext cx="248775" cy="244175"/>
          </a:xfrm>
          <a:prstGeom prst="rect">
            <a:avLst/>
          </a:prstGeom>
          <a:noFill/>
          <a:ln>
            <a:noFill/>
          </a:ln>
        </p:spPr>
      </p:pic>
      <p:pic>
        <p:nvPicPr>
          <p:cNvPr id="397" name="Google Shape;397;p49"/>
          <p:cNvPicPr preferRelativeResize="0"/>
          <p:nvPr/>
        </p:nvPicPr>
        <p:blipFill>
          <a:blip r:embed="rId3">
            <a:alphaModFix/>
          </a:blip>
          <a:stretch>
            <a:fillRect/>
          </a:stretch>
        </p:blipFill>
        <p:spPr>
          <a:xfrm rot="10800000">
            <a:off x="3086182" y="999246"/>
            <a:ext cx="248775" cy="244175"/>
          </a:xfrm>
          <a:prstGeom prst="rect">
            <a:avLst/>
          </a:prstGeom>
          <a:noFill/>
          <a:ln>
            <a:noFill/>
          </a:ln>
        </p:spPr>
      </p:pic>
      <p:pic>
        <p:nvPicPr>
          <p:cNvPr id="398" name="Google Shape;398;p49"/>
          <p:cNvPicPr preferRelativeResize="0"/>
          <p:nvPr/>
        </p:nvPicPr>
        <p:blipFill>
          <a:blip r:embed="rId3">
            <a:alphaModFix/>
          </a:blip>
          <a:stretch>
            <a:fillRect/>
          </a:stretch>
        </p:blipFill>
        <p:spPr>
          <a:xfrm rot="10800000">
            <a:off x="3362207" y="999246"/>
            <a:ext cx="248775" cy="244175"/>
          </a:xfrm>
          <a:prstGeom prst="rect">
            <a:avLst/>
          </a:prstGeom>
          <a:noFill/>
          <a:ln>
            <a:noFill/>
          </a:ln>
        </p:spPr>
      </p:pic>
      <p:pic>
        <p:nvPicPr>
          <p:cNvPr id="399" name="Google Shape;399;p49"/>
          <p:cNvPicPr preferRelativeResize="0"/>
          <p:nvPr/>
        </p:nvPicPr>
        <p:blipFill>
          <a:blip r:embed="rId3">
            <a:alphaModFix/>
          </a:blip>
          <a:stretch>
            <a:fillRect/>
          </a:stretch>
        </p:blipFill>
        <p:spPr>
          <a:xfrm rot="10800000">
            <a:off x="3631014" y="999246"/>
            <a:ext cx="248775" cy="244175"/>
          </a:xfrm>
          <a:prstGeom prst="rect">
            <a:avLst/>
          </a:prstGeom>
          <a:noFill/>
          <a:ln>
            <a:noFill/>
          </a:ln>
        </p:spPr>
      </p:pic>
      <p:pic>
        <p:nvPicPr>
          <p:cNvPr id="400" name="Google Shape;400;p49"/>
          <p:cNvPicPr preferRelativeResize="0"/>
          <p:nvPr/>
        </p:nvPicPr>
        <p:blipFill>
          <a:blip r:embed="rId3">
            <a:alphaModFix/>
          </a:blip>
          <a:stretch>
            <a:fillRect/>
          </a:stretch>
        </p:blipFill>
        <p:spPr>
          <a:xfrm rot="10800000">
            <a:off x="3907039" y="999246"/>
            <a:ext cx="248775" cy="244175"/>
          </a:xfrm>
          <a:prstGeom prst="rect">
            <a:avLst/>
          </a:prstGeom>
          <a:noFill/>
          <a:ln>
            <a:noFill/>
          </a:ln>
        </p:spPr>
      </p:pic>
      <p:pic>
        <p:nvPicPr>
          <p:cNvPr id="401" name="Google Shape;401;p49"/>
          <p:cNvPicPr preferRelativeResize="0"/>
          <p:nvPr/>
        </p:nvPicPr>
        <p:blipFill>
          <a:blip r:embed="rId3">
            <a:alphaModFix/>
          </a:blip>
          <a:stretch>
            <a:fillRect/>
          </a:stretch>
        </p:blipFill>
        <p:spPr>
          <a:xfrm rot="10800000">
            <a:off x="4172672" y="999246"/>
            <a:ext cx="248775" cy="244175"/>
          </a:xfrm>
          <a:prstGeom prst="rect">
            <a:avLst/>
          </a:prstGeom>
          <a:noFill/>
          <a:ln>
            <a:noFill/>
          </a:ln>
        </p:spPr>
      </p:pic>
      <p:pic>
        <p:nvPicPr>
          <p:cNvPr id="402" name="Google Shape;402;p49"/>
          <p:cNvPicPr preferRelativeResize="0"/>
          <p:nvPr/>
        </p:nvPicPr>
        <p:blipFill>
          <a:blip r:embed="rId3">
            <a:alphaModFix/>
          </a:blip>
          <a:stretch>
            <a:fillRect/>
          </a:stretch>
        </p:blipFill>
        <p:spPr>
          <a:xfrm rot="10800000">
            <a:off x="4448697" y="999246"/>
            <a:ext cx="248775" cy="244175"/>
          </a:xfrm>
          <a:prstGeom prst="rect">
            <a:avLst/>
          </a:prstGeom>
          <a:noFill/>
          <a:ln>
            <a:noFill/>
          </a:ln>
        </p:spPr>
      </p:pic>
      <p:pic>
        <p:nvPicPr>
          <p:cNvPr id="403" name="Google Shape;403;p49"/>
          <p:cNvPicPr preferRelativeResize="0"/>
          <p:nvPr/>
        </p:nvPicPr>
        <p:blipFill>
          <a:blip r:embed="rId3">
            <a:alphaModFix/>
          </a:blip>
          <a:stretch>
            <a:fillRect/>
          </a:stretch>
        </p:blipFill>
        <p:spPr>
          <a:xfrm rot="10800000">
            <a:off x="4733151" y="999246"/>
            <a:ext cx="248775" cy="244175"/>
          </a:xfrm>
          <a:prstGeom prst="rect">
            <a:avLst/>
          </a:prstGeom>
          <a:noFill/>
          <a:ln>
            <a:noFill/>
          </a:ln>
        </p:spPr>
      </p:pic>
      <p:pic>
        <p:nvPicPr>
          <p:cNvPr id="404" name="Google Shape;404;p49"/>
          <p:cNvPicPr preferRelativeResize="0"/>
          <p:nvPr/>
        </p:nvPicPr>
        <p:blipFill>
          <a:blip r:embed="rId3">
            <a:alphaModFix/>
          </a:blip>
          <a:stretch>
            <a:fillRect/>
          </a:stretch>
        </p:blipFill>
        <p:spPr>
          <a:xfrm rot="10800000">
            <a:off x="2791847" y="999246"/>
            <a:ext cx="248775" cy="244175"/>
          </a:xfrm>
          <a:prstGeom prst="rect">
            <a:avLst/>
          </a:prstGeom>
          <a:noFill/>
          <a:ln>
            <a:noFill/>
          </a:ln>
        </p:spPr>
      </p:pic>
      <p:pic>
        <p:nvPicPr>
          <p:cNvPr id="405" name="Google Shape;405;p49"/>
          <p:cNvPicPr preferRelativeResize="0"/>
          <p:nvPr/>
        </p:nvPicPr>
        <p:blipFill>
          <a:blip r:embed="rId3">
            <a:alphaModFix/>
          </a:blip>
          <a:stretch>
            <a:fillRect/>
          </a:stretch>
        </p:blipFill>
        <p:spPr>
          <a:xfrm rot="10800000">
            <a:off x="3080569" y="718946"/>
            <a:ext cx="248775" cy="244175"/>
          </a:xfrm>
          <a:prstGeom prst="rect">
            <a:avLst/>
          </a:prstGeom>
          <a:noFill/>
          <a:ln>
            <a:noFill/>
          </a:ln>
        </p:spPr>
      </p:pic>
      <p:pic>
        <p:nvPicPr>
          <p:cNvPr id="406" name="Google Shape;406;p49"/>
          <p:cNvPicPr preferRelativeResize="0"/>
          <p:nvPr/>
        </p:nvPicPr>
        <p:blipFill>
          <a:blip r:embed="rId3">
            <a:alphaModFix/>
          </a:blip>
          <a:stretch>
            <a:fillRect/>
          </a:stretch>
        </p:blipFill>
        <p:spPr>
          <a:xfrm rot="10800000">
            <a:off x="3356594" y="718946"/>
            <a:ext cx="248775" cy="244175"/>
          </a:xfrm>
          <a:prstGeom prst="rect">
            <a:avLst/>
          </a:prstGeom>
          <a:noFill/>
          <a:ln>
            <a:noFill/>
          </a:ln>
        </p:spPr>
      </p:pic>
      <p:pic>
        <p:nvPicPr>
          <p:cNvPr id="407" name="Google Shape;407;p49"/>
          <p:cNvPicPr preferRelativeResize="0"/>
          <p:nvPr/>
        </p:nvPicPr>
        <p:blipFill>
          <a:blip r:embed="rId3">
            <a:alphaModFix/>
          </a:blip>
          <a:stretch>
            <a:fillRect/>
          </a:stretch>
        </p:blipFill>
        <p:spPr>
          <a:xfrm rot="10800000">
            <a:off x="3625401" y="718946"/>
            <a:ext cx="248775" cy="244175"/>
          </a:xfrm>
          <a:prstGeom prst="rect">
            <a:avLst/>
          </a:prstGeom>
          <a:noFill/>
          <a:ln>
            <a:noFill/>
          </a:ln>
        </p:spPr>
      </p:pic>
      <p:pic>
        <p:nvPicPr>
          <p:cNvPr id="408" name="Google Shape;408;p49"/>
          <p:cNvPicPr preferRelativeResize="0"/>
          <p:nvPr/>
        </p:nvPicPr>
        <p:blipFill>
          <a:blip r:embed="rId3">
            <a:alphaModFix/>
          </a:blip>
          <a:stretch>
            <a:fillRect/>
          </a:stretch>
        </p:blipFill>
        <p:spPr>
          <a:xfrm rot="10800000">
            <a:off x="3901426" y="718946"/>
            <a:ext cx="248775" cy="244175"/>
          </a:xfrm>
          <a:prstGeom prst="rect">
            <a:avLst/>
          </a:prstGeom>
          <a:noFill/>
          <a:ln>
            <a:noFill/>
          </a:ln>
        </p:spPr>
      </p:pic>
      <p:pic>
        <p:nvPicPr>
          <p:cNvPr id="409" name="Google Shape;409;p49"/>
          <p:cNvPicPr preferRelativeResize="0"/>
          <p:nvPr/>
        </p:nvPicPr>
        <p:blipFill>
          <a:blip r:embed="rId3">
            <a:alphaModFix/>
          </a:blip>
          <a:stretch>
            <a:fillRect/>
          </a:stretch>
        </p:blipFill>
        <p:spPr>
          <a:xfrm rot="10800000">
            <a:off x="4167059" y="718946"/>
            <a:ext cx="248775" cy="244175"/>
          </a:xfrm>
          <a:prstGeom prst="rect">
            <a:avLst/>
          </a:prstGeom>
          <a:noFill/>
          <a:ln>
            <a:noFill/>
          </a:ln>
        </p:spPr>
      </p:pic>
      <p:pic>
        <p:nvPicPr>
          <p:cNvPr id="410" name="Google Shape;410;p49"/>
          <p:cNvPicPr preferRelativeResize="0"/>
          <p:nvPr/>
        </p:nvPicPr>
        <p:blipFill>
          <a:blip r:embed="rId3">
            <a:alphaModFix/>
          </a:blip>
          <a:stretch>
            <a:fillRect/>
          </a:stretch>
        </p:blipFill>
        <p:spPr>
          <a:xfrm rot="10800000">
            <a:off x="4443084" y="718946"/>
            <a:ext cx="248775" cy="244175"/>
          </a:xfrm>
          <a:prstGeom prst="rect">
            <a:avLst/>
          </a:prstGeom>
          <a:noFill/>
          <a:ln>
            <a:noFill/>
          </a:ln>
        </p:spPr>
      </p:pic>
      <p:pic>
        <p:nvPicPr>
          <p:cNvPr id="411" name="Google Shape;411;p49"/>
          <p:cNvPicPr preferRelativeResize="0"/>
          <p:nvPr/>
        </p:nvPicPr>
        <p:blipFill>
          <a:blip r:embed="rId3">
            <a:alphaModFix/>
          </a:blip>
          <a:stretch>
            <a:fillRect/>
          </a:stretch>
        </p:blipFill>
        <p:spPr>
          <a:xfrm>
            <a:off x="3074951" y="8544210"/>
            <a:ext cx="248775" cy="244175"/>
          </a:xfrm>
          <a:prstGeom prst="rect">
            <a:avLst/>
          </a:prstGeom>
          <a:noFill/>
          <a:ln>
            <a:noFill/>
          </a:ln>
        </p:spPr>
      </p:pic>
      <p:pic>
        <p:nvPicPr>
          <p:cNvPr id="412" name="Google Shape;412;p49"/>
          <p:cNvPicPr preferRelativeResize="0"/>
          <p:nvPr/>
        </p:nvPicPr>
        <p:blipFill>
          <a:blip r:embed="rId3">
            <a:alphaModFix/>
          </a:blip>
          <a:stretch>
            <a:fillRect/>
          </a:stretch>
        </p:blipFill>
        <p:spPr>
          <a:xfrm>
            <a:off x="3348147" y="8544204"/>
            <a:ext cx="248775" cy="244175"/>
          </a:xfrm>
          <a:prstGeom prst="rect">
            <a:avLst/>
          </a:prstGeom>
          <a:noFill/>
          <a:ln>
            <a:noFill/>
          </a:ln>
        </p:spPr>
      </p:pic>
      <p:pic>
        <p:nvPicPr>
          <p:cNvPr id="413" name="Google Shape;413;p49"/>
          <p:cNvPicPr preferRelativeResize="0"/>
          <p:nvPr/>
        </p:nvPicPr>
        <p:blipFill>
          <a:blip r:embed="rId3">
            <a:alphaModFix/>
          </a:blip>
          <a:stretch>
            <a:fillRect/>
          </a:stretch>
        </p:blipFill>
        <p:spPr>
          <a:xfrm>
            <a:off x="3618541" y="8544210"/>
            <a:ext cx="248775" cy="244175"/>
          </a:xfrm>
          <a:prstGeom prst="rect">
            <a:avLst/>
          </a:prstGeom>
          <a:noFill/>
          <a:ln>
            <a:noFill/>
          </a:ln>
        </p:spPr>
      </p:pic>
      <p:pic>
        <p:nvPicPr>
          <p:cNvPr id="414" name="Google Shape;414;p49"/>
          <p:cNvPicPr preferRelativeResize="0"/>
          <p:nvPr/>
        </p:nvPicPr>
        <p:blipFill>
          <a:blip r:embed="rId3">
            <a:alphaModFix/>
          </a:blip>
          <a:stretch>
            <a:fillRect/>
          </a:stretch>
        </p:blipFill>
        <p:spPr>
          <a:xfrm>
            <a:off x="3891737" y="8544204"/>
            <a:ext cx="248775" cy="244175"/>
          </a:xfrm>
          <a:prstGeom prst="rect">
            <a:avLst/>
          </a:prstGeom>
          <a:noFill/>
          <a:ln>
            <a:noFill/>
          </a:ln>
        </p:spPr>
      </p:pic>
      <p:pic>
        <p:nvPicPr>
          <p:cNvPr id="415" name="Google Shape;415;p49"/>
          <p:cNvPicPr preferRelativeResize="0"/>
          <p:nvPr/>
        </p:nvPicPr>
        <p:blipFill>
          <a:blip r:embed="rId3">
            <a:alphaModFix/>
          </a:blip>
          <a:stretch>
            <a:fillRect/>
          </a:stretch>
        </p:blipFill>
        <p:spPr>
          <a:xfrm>
            <a:off x="4162091" y="8544210"/>
            <a:ext cx="248775" cy="244175"/>
          </a:xfrm>
          <a:prstGeom prst="rect">
            <a:avLst/>
          </a:prstGeom>
          <a:noFill/>
          <a:ln>
            <a:noFill/>
          </a:ln>
        </p:spPr>
      </p:pic>
      <p:pic>
        <p:nvPicPr>
          <p:cNvPr id="416" name="Google Shape;416;p49"/>
          <p:cNvPicPr preferRelativeResize="0"/>
          <p:nvPr/>
        </p:nvPicPr>
        <p:blipFill>
          <a:blip r:embed="rId3">
            <a:alphaModFix/>
          </a:blip>
          <a:stretch>
            <a:fillRect/>
          </a:stretch>
        </p:blipFill>
        <p:spPr>
          <a:xfrm>
            <a:off x="4435287" y="8544204"/>
            <a:ext cx="248775" cy="244175"/>
          </a:xfrm>
          <a:prstGeom prst="rect">
            <a:avLst/>
          </a:prstGeom>
          <a:noFill/>
          <a:ln>
            <a:noFill/>
          </a:ln>
        </p:spPr>
      </p:pic>
      <p:pic>
        <p:nvPicPr>
          <p:cNvPr id="417" name="Google Shape;417;p49"/>
          <p:cNvPicPr preferRelativeResize="0"/>
          <p:nvPr/>
        </p:nvPicPr>
        <p:blipFill>
          <a:blip r:embed="rId3">
            <a:alphaModFix/>
          </a:blip>
          <a:stretch>
            <a:fillRect/>
          </a:stretch>
        </p:blipFill>
        <p:spPr>
          <a:xfrm>
            <a:off x="3075669" y="8823035"/>
            <a:ext cx="248775" cy="244175"/>
          </a:xfrm>
          <a:prstGeom prst="rect">
            <a:avLst/>
          </a:prstGeom>
          <a:noFill/>
          <a:ln>
            <a:noFill/>
          </a:ln>
        </p:spPr>
      </p:pic>
      <p:pic>
        <p:nvPicPr>
          <p:cNvPr id="418" name="Google Shape;418;p49"/>
          <p:cNvPicPr preferRelativeResize="0"/>
          <p:nvPr/>
        </p:nvPicPr>
        <p:blipFill>
          <a:blip r:embed="rId3">
            <a:alphaModFix/>
          </a:blip>
          <a:stretch>
            <a:fillRect/>
          </a:stretch>
        </p:blipFill>
        <p:spPr>
          <a:xfrm>
            <a:off x="3348865" y="8823029"/>
            <a:ext cx="248775" cy="244175"/>
          </a:xfrm>
          <a:prstGeom prst="rect">
            <a:avLst/>
          </a:prstGeom>
          <a:noFill/>
          <a:ln>
            <a:noFill/>
          </a:ln>
        </p:spPr>
      </p:pic>
      <p:pic>
        <p:nvPicPr>
          <p:cNvPr id="419" name="Google Shape;419;p49"/>
          <p:cNvPicPr preferRelativeResize="0"/>
          <p:nvPr/>
        </p:nvPicPr>
        <p:blipFill>
          <a:blip r:embed="rId3">
            <a:alphaModFix/>
          </a:blip>
          <a:stretch>
            <a:fillRect/>
          </a:stretch>
        </p:blipFill>
        <p:spPr>
          <a:xfrm>
            <a:off x="3619259" y="8823035"/>
            <a:ext cx="248775" cy="244175"/>
          </a:xfrm>
          <a:prstGeom prst="rect">
            <a:avLst/>
          </a:prstGeom>
          <a:noFill/>
          <a:ln>
            <a:noFill/>
          </a:ln>
        </p:spPr>
      </p:pic>
      <p:pic>
        <p:nvPicPr>
          <p:cNvPr id="420" name="Google Shape;420;p49"/>
          <p:cNvPicPr preferRelativeResize="0"/>
          <p:nvPr/>
        </p:nvPicPr>
        <p:blipFill>
          <a:blip r:embed="rId3">
            <a:alphaModFix/>
          </a:blip>
          <a:stretch>
            <a:fillRect/>
          </a:stretch>
        </p:blipFill>
        <p:spPr>
          <a:xfrm>
            <a:off x="3892455" y="8823029"/>
            <a:ext cx="248775" cy="244175"/>
          </a:xfrm>
          <a:prstGeom prst="rect">
            <a:avLst/>
          </a:prstGeom>
          <a:noFill/>
          <a:ln>
            <a:noFill/>
          </a:ln>
        </p:spPr>
      </p:pic>
      <p:pic>
        <p:nvPicPr>
          <p:cNvPr id="421" name="Google Shape;421;p49"/>
          <p:cNvPicPr preferRelativeResize="0"/>
          <p:nvPr/>
        </p:nvPicPr>
        <p:blipFill>
          <a:blip r:embed="rId3">
            <a:alphaModFix/>
          </a:blip>
          <a:stretch>
            <a:fillRect/>
          </a:stretch>
        </p:blipFill>
        <p:spPr>
          <a:xfrm>
            <a:off x="4162809" y="8823035"/>
            <a:ext cx="248775" cy="244175"/>
          </a:xfrm>
          <a:prstGeom prst="rect">
            <a:avLst/>
          </a:prstGeom>
          <a:noFill/>
          <a:ln>
            <a:noFill/>
          </a:ln>
        </p:spPr>
      </p:pic>
      <p:pic>
        <p:nvPicPr>
          <p:cNvPr id="422" name="Google Shape;422;p49"/>
          <p:cNvPicPr preferRelativeResize="0"/>
          <p:nvPr/>
        </p:nvPicPr>
        <p:blipFill>
          <a:blip r:embed="rId3">
            <a:alphaModFix/>
          </a:blip>
          <a:stretch>
            <a:fillRect/>
          </a:stretch>
        </p:blipFill>
        <p:spPr>
          <a:xfrm>
            <a:off x="4436005" y="8823029"/>
            <a:ext cx="248775" cy="244175"/>
          </a:xfrm>
          <a:prstGeom prst="rect">
            <a:avLst/>
          </a:prstGeom>
          <a:noFill/>
          <a:ln>
            <a:noFill/>
          </a:ln>
        </p:spPr>
      </p:pic>
      <p:pic>
        <p:nvPicPr>
          <p:cNvPr id="423" name="Google Shape;423;p49"/>
          <p:cNvPicPr preferRelativeResize="0"/>
          <p:nvPr/>
        </p:nvPicPr>
        <p:blipFill>
          <a:blip r:embed="rId3">
            <a:alphaModFix/>
          </a:blip>
          <a:stretch>
            <a:fillRect/>
          </a:stretch>
        </p:blipFill>
        <p:spPr>
          <a:xfrm>
            <a:off x="3075669" y="9101735"/>
            <a:ext cx="248775" cy="244175"/>
          </a:xfrm>
          <a:prstGeom prst="rect">
            <a:avLst/>
          </a:prstGeom>
          <a:noFill/>
          <a:ln>
            <a:noFill/>
          </a:ln>
        </p:spPr>
      </p:pic>
      <p:pic>
        <p:nvPicPr>
          <p:cNvPr id="424" name="Google Shape;424;p49"/>
          <p:cNvPicPr preferRelativeResize="0"/>
          <p:nvPr/>
        </p:nvPicPr>
        <p:blipFill>
          <a:blip r:embed="rId3">
            <a:alphaModFix/>
          </a:blip>
          <a:stretch>
            <a:fillRect/>
          </a:stretch>
        </p:blipFill>
        <p:spPr>
          <a:xfrm>
            <a:off x="3348865" y="9101729"/>
            <a:ext cx="248775" cy="244175"/>
          </a:xfrm>
          <a:prstGeom prst="rect">
            <a:avLst/>
          </a:prstGeom>
          <a:noFill/>
          <a:ln>
            <a:noFill/>
          </a:ln>
        </p:spPr>
      </p:pic>
      <p:pic>
        <p:nvPicPr>
          <p:cNvPr id="425" name="Google Shape;425;p49"/>
          <p:cNvPicPr preferRelativeResize="0"/>
          <p:nvPr/>
        </p:nvPicPr>
        <p:blipFill>
          <a:blip r:embed="rId3">
            <a:alphaModFix/>
          </a:blip>
          <a:stretch>
            <a:fillRect/>
          </a:stretch>
        </p:blipFill>
        <p:spPr>
          <a:xfrm>
            <a:off x="3619259" y="9101735"/>
            <a:ext cx="248775" cy="244175"/>
          </a:xfrm>
          <a:prstGeom prst="rect">
            <a:avLst/>
          </a:prstGeom>
          <a:noFill/>
          <a:ln>
            <a:noFill/>
          </a:ln>
        </p:spPr>
      </p:pic>
      <p:pic>
        <p:nvPicPr>
          <p:cNvPr id="426" name="Google Shape;426;p49"/>
          <p:cNvPicPr preferRelativeResize="0"/>
          <p:nvPr/>
        </p:nvPicPr>
        <p:blipFill>
          <a:blip r:embed="rId3">
            <a:alphaModFix/>
          </a:blip>
          <a:stretch>
            <a:fillRect/>
          </a:stretch>
        </p:blipFill>
        <p:spPr>
          <a:xfrm>
            <a:off x="3892455" y="9101729"/>
            <a:ext cx="248775" cy="244175"/>
          </a:xfrm>
          <a:prstGeom prst="rect">
            <a:avLst/>
          </a:prstGeom>
          <a:noFill/>
          <a:ln>
            <a:noFill/>
          </a:ln>
        </p:spPr>
      </p:pic>
      <p:pic>
        <p:nvPicPr>
          <p:cNvPr id="427" name="Google Shape;427;p49"/>
          <p:cNvPicPr preferRelativeResize="0"/>
          <p:nvPr/>
        </p:nvPicPr>
        <p:blipFill>
          <a:blip r:embed="rId3">
            <a:alphaModFix/>
          </a:blip>
          <a:stretch>
            <a:fillRect/>
          </a:stretch>
        </p:blipFill>
        <p:spPr>
          <a:xfrm>
            <a:off x="4162809" y="9101735"/>
            <a:ext cx="248775" cy="244175"/>
          </a:xfrm>
          <a:prstGeom prst="rect">
            <a:avLst/>
          </a:prstGeom>
          <a:noFill/>
          <a:ln>
            <a:noFill/>
          </a:ln>
        </p:spPr>
      </p:pic>
      <p:pic>
        <p:nvPicPr>
          <p:cNvPr id="428" name="Google Shape;428;p49"/>
          <p:cNvPicPr preferRelativeResize="0"/>
          <p:nvPr/>
        </p:nvPicPr>
        <p:blipFill>
          <a:blip r:embed="rId3">
            <a:alphaModFix/>
          </a:blip>
          <a:stretch>
            <a:fillRect/>
          </a:stretch>
        </p:blipFill>
        <p:spPr>
          <a:xfrm>
            <a:off x="4436005" y="9101729"/>
            <a:ext cx="248775" cy="244175"/>
          </a:xfrm>
          <a:prstGeom prst="rect">
            <a:avLst/>
          </a:prstGeom>
          <a:noFill/>
          <a:ln>
            <a:noFill/>
          </a:ln>
        </p:spPr>
      </p:pic>
      <p:pic>
        <p:nvPicPr>
          <p:cNvPr id="429" name="Google Shape;429;p49"/>
          <p:cNvPicPr preferRelativeResize="0"/>
          <p:nvPr/>
        </p:nvPicPr>
        <p:blipFill>
          <a:blip r:embed="rId3">
            <a:alphaModFix/>
          </a:blip>
          <a:stretch>
            <a:fillRect/>
          </a:stretch>
        </p:blipFill>
        <p:spPr>
          <a:xfrm>
            <a:off x="4733155" y="8823029"/>
            <a:ext cx="248775" cy="244175"/>
          </a:xfrm>
          <a:prstGeom prst="rect">
            <a:avLst/>
          </a:prstGeom>
          <a:noFill/>
          <a:ln>
            <a:noFill/>
          </a:ln>
        </p:spPr>
      </p:pic>
      <p:pic>
        <p:nvPicPr>
          <p:cNvPr id="430" name="Google Shape;430;p49"/>
          <p:cNvPicPr preferRelativeResize="0"/>
          <p:nvPr/>
        </p:nvPicPr>
        <p:blipFill>
          <a:blip r:embed="rId3">
            <a:alphaModFix/>
          </a:blip>
          <a:stretch>
            <a:fillRect/>
          </a:stretch>
        </p:blipFill>
        <p:spPr>
          <a:xfrm>
            <a:off x="2789045" y="8823029"/>
            <a:ext cx="248775" cy="244175"/>
          </a:xfrm>
          <a:prstGeom prst="rect">
            <a:avLst/>
          </a:prstGeom>
          <a:noFill/>
          <a:ln>
            <a:noFill/>
          </a:ln>
        </p:spPr>
      </p:pic>
      <p:pic>
        <p:nvPicPr>
          <p:cNvPr id="431" name="Google Shape;431;p49"/>
          <p:cNvPicPr preferRelativeResize="0"/>
          <p:nvPr/>
        </p:nvPicPr>
        <p:blipFill>
          <a:blip r:embed="rId4">
            <a:alphaModFix/>
          </a:blip>
          <a:stretch>
            <a:fillRect/>
          </a:stretch>
        </p:blipFill>
        <p:spPr>
          <a:xfrm rot="10800000">
            <a:off x="3221891" y="1764571"/>
            <a:ext cx="252425" cy="245550"/>
          </a:xfrm>
          <a:prstGeom prst="rect">
            <a:avLst/>
          </a:prstGeom>
          <a:noFill/>
          <a:ln>
            <a:noFill/>
          </a:ln>
        </p:spPr>
      </p:pic>
      <p:pic>
        <p:nvPicPr>
          <p:cNvPr id="432" name="Google Shape;432;p49"/>
          <p:cNvPicPr preferRelativeResize="0"/>
          <p:nvPr/>
        </p:nvPicPr>
        <p:blipFill>
          <a:blip r:embed="rId4">
            <a:alphaModFix/>
          </a:blip>
          <a:stretch>
            <a:fillRect/>
          </a:stretch>
        </p:blipFill>
        <p:spPr>
          <a:xfrm rot="10800000">
            <a:off x="4281841" y="1764571"/>
            <a:ext cx="252425" cy="245550"/>
          </a:xfrm>
          <a:prstGeom prst="rect">
            <a:avLst/>
          </a:prstGeom>
          <a:noFill/>
          <a:ln>
            <a:noFill/>
          </a:ln>
        </p:spPr>
      </p:pic>
      <p:pic>
        <p:nvPicPr>
          <p:cNvPr id="433" name="Google Shape;433;p49"/>
          <p:cNvPicPr preferRelativeResize="0"/>
          <p:nvPr/>
        </p:nvPicPr>
        <p:blipFill>
          <a:blip r:embed="rId5">
            <a:alphaModFix/>
          </a:blip>
          <a:stretch>
            <a:fillRect/>
          </a:stretch>
        </p:blipFill>
        <p:spPr>
          <a:xfrm>
            <a:off x="3221891" y="8047443"/>
            <a:ext cx="252425" cy="247793"/>
          </a:xfrm>
          <a:prstGeom prst="rect">
            <a:avLst/>
          </a:prstGeom>
          <a:noFill/>
          <a:ln>
            <a:noFill/>
          </a:ln>
        </p:spPr>
      </p:pic>
      <p:pic>
        <p:nvPicPr>
          <p:cNvPr id="434" name="Google Shape;434;p49"/>
          <p:cNvPicPr preferRelativeResize="0"/>
          <p:nvPr/>
        </p:nvPicPr>
        <p:blipFill>
          <a:blip r:embed="rId5">
            <a:alphaModFix/>
          </a:blip>
          <a:stretch>
            <a:fillRect/>
          </a:stretch>
        </p:blipFill>
        <p:spPr>
          <a:xfrm>
            <a:off x="4287460" y="8047443"/>
            <a:ext cx="252425" cy="247793"/>
          </a:xfrm>
          <a:prstGeom prst="rect">
            <a:avLst/>
          </a:prstGeom>
          <a:noFill/>
          <a:ln>
            <a:noFill/>
          </a:ln>
        </p:spPr>
      </p:pic>
      <p:sp>
        <p:nvSpPr>
          <p:cNvPr id="435" name="Google Shape;435;p49"/>
          <p:cNvSpPr txBox="1"/>
          <p:nvPr/>
        </p:nvSpPr>
        <p:spPr>
          <a:xfrm>
            <a:off x="197375" y="182450"/>
            <a:ext cx="2311200" cy="1795200"/>
          </a:xfrm>
          <a:prstGeom prst="rect">
            <a:avLst/>
          </a:prstGeom>
          <a:solidFill>
            <a:srgbClr val="D9EAD3"/>
          </a:solidFill>
          <a:ln>
            <a:noFill/>
          </a:ln>
          <a:effectLst>
            <a:outerShdw blurRad="57150" rotWithShape="0" algn="bl" dir="2760000" dist="47625">
              <a:srgbClr val="000000">
                <a:alpha val="1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This is the</a:t>
            </a:r>
            <a:r>
              <a:rPr lang="en">
                <a:latin typeface="Roboto Mono Medium"/>
                <a:ea typeface="Roboto Mono Medium"/>
                <a:cs typeface="Roboto Mono Medium"/>
                <a:sym typeface="Roboto Mono Medium"/>
              </a:rPr>
              <a:t> “Blank Field” </a:t>
            </a:r>
            <a:r>
              <a:rPr lang="en">
                <a:latin typeface="Roboto Mono"/>
                <a:ea typeface="Roboto Mono"/>
                <a:cs typeface="Roboto Mono"/>
                <a:sym typeface="Roboto Mono"/>
              </a:rPr>
              <a:t>layout populated with moveable game objects. </a:t>
            </a:r>
            <a:endParaRPr>
              <a:latin typeface="Roboto Mono"/>
              <a:ea typeface="Roboto Mono"/>
              <a:cs typeface="Roboto Mono"/>
              <a:sym typeface="Roboto Mono"/>
            </a:endParaRPr>
          </a:p>
        </p:txBody>
      </p:sp>
      <p:sp>
        <p:nvSpPr>
          <p:cNvPr id="436" name="Google Shape;436;p49"/>
          <p:cNvSpPr/>
          <p:nvPr/>
        </p:nvSpPr>
        <p:spPr>
          <a:xfrm>
            <a:off x="-505475" y="4387500"/>
            <a:ext cx="1837500" cy="1297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These tri-balls are actually underneath the bar. They are shown on top on this slide so they be can moved.</a:t>
            </a:r>
            <a:endParaRPr sz="1100">
              <a:solidFill>
                <a:schemeClr val="dk1"/>
              </a:solidFill>
              <a:latin typeface="Roboto Mono"/>
              <a:ea typeface="Roboto Mono"/>
              <a:cs typeface="Roboto Mono"/>
              <a:sym typeface="Roboto Mono"/>
            </a:endParaRPr>
          </a:p>
        </p:txBody>
      </p:sp>
      <p:sp>
        <p:nvSpPr>
          <p:cNvPr id="437" name="Google Shape;437;p49"/>
          <p:cNvSpPr/>
          <p:nvPr/>
        </p:nvSpPr>
        <p:spPr>
          <a:xfrm>
            <a:off x="4798769" y="141175"/>
            <a:ext cx="2834700" cy="1371600"/>
          </a:xfrm>
          <a:prstGeom prst="wedgeRectCallout">
            <a:avLst>
              <a:gd fmla="val -19627" name="adj1"/>
              <a:gd fmla="val 99207"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Mono"/>
                <a:ea typeface="Roboto Mono"/>
                <a:cs typeface="Roboto Mono"/>
                <a:sym typeface="Roboto Mono"/>
              </a:rPr>
              <a:t>This field is shown at </a:t>
            </a:r>
            <a:r>
              <a:rPr b="1" lang="en">
                <a:solidFill>
                  <a:srgbClr val="000000"/>
                </a:solidFill>
                <a:latin typeface="Roboto Mono"/>
                <a:ea typeface="Roboto Mono"/>
                <a:cs typeface="Roboto Mono"/>
                <a:sym typeface="Roboto Mono"/>
              </a:rPr>
              <a:t>1/24 scale</a:t>
            </a:r>
            <a:endParaRPr b="1">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a:solidFill>
                  <a:srgbClr val="000000"/>
                </a:solidFill>
                <a:latin typeface="Roboto Mono"/>
                <a:ea typeface="Roboto Mono"/>
                <a:cs typeface="Roboto Mono"/>
                <a:sym typeface="Roboto Mono"/>
              </a:rPr>
              <a:t>1” on the drawing is actually 24”</a:t>
            </a:r>
            <a:endParaRPr>
              <a:solidFill>
                <a:srgbClr val="000000"/>
              </a:solidFill>
              <a:latin typeface="Roboto Mono"/>
              <a:ea typeface="Roboto Mono"/>
              <a:cs typeface="Roboto Mono"/>
              <a:sym typeface="Roboto Mono"/>
            </a:endParaRPr>
          </a:p>
        </p:txBody>
      </p:sp>
      <p:sp>
        <p:nvSpPr>
          <p:cNvPr id="438" name="Google Shape;438;p49"/>
          <p:cNvSpPr txBox="1"/>
          <p:nvPr/>
        </p:nvSpPr>
        <p:spPr>
          <a:xfrm>
            <a:off x="58975" y="7893425"/>
            <a:ext cx="2311200" cy="1478400"/>
          </a:xfrm>
          <a:prstGeom prst="rect">
            <a:avLst/>
          </a:prstGeom>
          <a:solidFill>
            <a:srgbClr val="C9DAF8"/>
          </a:solidFill>
          <a:ln>
            <a:noFill/>
          </a:ln>
          <a:effectLst>
            <a:outerShdw blurRad="57150" rotWithShape="0" algn="bl" dir="2760000" dist="47625">
              <a:srgbClr val="000000">
                <a:alpha val="1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ctr">
              <a:spcBef>
                <a:spcPts val="0"/>
              </a:spcBef>
              <a:spcAft>
                <a:spcPts val="0"/>
              </a:spcAft>
              <a:buNone/>
            </a:pPr>
            <a:r>
              <a:rPr b="1" lang="en" sz="1200">
                <a:solidFill>
                  <a:schemeClr val="dk1"/>
                </a:solidFill>
                <a:latin typeface="Roboto Mono"/>
                <a:ea typeface="Roboto Mono"/>
                <a:cs typeface="Roboto Mono"/>
                <a:sym typeface="Roboto Mono"/>
              </a:rPr>
              <a:t>Notebooking Tip:</a:t>
            </a:r>
            <a:endParaRPr b="1" sz="1200">
              <a:solidFill>
                <a:schemeClr val="dk1"/>
              </a:solidFill>
              <a:latin typeface="Roboto Mono"/>
              <a:ea typeface="Roboto Mono"/>
              <a:cs typeface="Roboto Mono"/>
              <a:sym typeface="Roboto Mono"/>
            </a:endParaRPr>
          </a:p>
          <a:p>
            <a:pPr indent="0" lvl="0" marL="0" rtl="0" algn="ctr">
              <a:spcBef>
                <a:spcPts val="0"/>
              </a:spcBef>
              <a:spcAft>
                <a:spcPts val="0"/>
              </a:spcAft>
              <a:buClr>
                <a:schemeClr val="dk1"/>
              </a:buClr>
              <a:buSzPts val="1100"/>
              <a:buFont typeface="Arial"/>
              <a:buNone/>
            </a:pPr>
            <a:r>
              <a:rPr lang="en" sz="1200">
                <a:solidFill>
                  <a:schemeClr val="dk1"/>
                </a:solidFill>
                <a:latin typeface="Roboto Mono"/>
                <a:ea typeface="Roboto Mono"/>
                <a:cs typeface="Roboto Mono"/>
                <a:sym typeface="Roboto Mono"/>
              </a:rPr>
              <a:t>If you want a fresh copy of this page, go back to the blank template document and copy that page into your notebook. </a:t>
            </a:r>
            <a:endParaRPr sz="1200">
              <a:solidFill>
                <a:schemeClr val="dk1"/>
              </a:solidFill>
              <a:latin typeface="Roboto Mono"/>
              <a:ea typeface="Roboto Mono"/>
              <a:cs typeface="Roboto Mono"/>
              <a:sym typeface="Roboto Mono"/>
            </a:endParaRPr>
          </a:p>
          <a:p>
            <a:pPr indent="0" lvl="0" marL="0" rtl="0" algn="ctr">
              <a:spcBef>
                <a:spcPts val="0"/>
              </a:spcBef>
              <a:spcAft>
                <a:spcPts val="0"/>
              </a:spcAft>
              <a:buNone/>
            </a:pPr>
            <a:r>
              <a:t/>
            </a:r>
            <a:endParaRPr sz="1200">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2" name="Shape 442"/>
        <p:cNvGrpSpPr/>
        <p:nvPr/>
      </p:nvGrpSpPr>
      <p:grpSpPr>
        <a:xfrm>
          <a:off x="0" y="0"/>
          <a:ext cx="0" cy="0"/>
          <a:chOff x="0" y="0"/>
          <a:chExt cx="0" cy="0"/>
        </a:xfrm>
      </p:grpSpPr>
      <p:sp>
        <p:nvSpPr>
          <p:cNvPr id="443" name="Google Shape;443;p50"/>
          <p:cNvSpPr txBox="1"/>
          <p:nvPr>
            <p:ph type="title"/>
          </p:nvPr>
        </p:nvSpPr>
        <p:spPr>
          <a:xfrm>
            <a:off x="0" y="4057953"/>
            <a:ext cx="7772400" cy="1942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Engineering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1"/>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Full-Scale Grid Example</a:t>
            </a:r>
            <a:endParaRPr/>
          </a:p>
        </p:txBody>
      </p:sp>
      <p:sp>
        <p:nvSpPr>
          <p:cNvPr id="449" name="Google Shape;449;p51"/>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Tony</a:t>
            </a:r>
            <a:endParaRPr/>
          </a:p>
        </p:txBody>
      </p:sp>
      <p:sp>
        <p:nvSpPr>
          <p:cNvPr id="450" name="Google Shape;450;p51"/>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451" name="Google Shape;451;p51"/>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23</a:t>
            </a:r>
            <a:endParaRPr/>
          </a:p>
        </p:txBody>
      </p:sp>
      <p:pic>
        <p:nvPicPr>
          <p:cNvPr id="452" name="Google Shape;452;p51"/>
          <p:cNvPicPr preferRelativeResize="0"/>
          <p:nvPr/>
        </p:nvPicPr>
        <p:blipFill>
          <a:blip r:embed="rId3">
            <a:alphaModFix/>
          </a:blip>
          <a:stretch>
            <a:fillRect/>
          </a:stretch>
        </p:blipFill>
        <p:spPr>
          <a:xfrm>
            <a:off x="-227731" y="222571"/>
            <a:ext cx="457200" cy="9144003"/>
          </a:xfrm>
          <a:prstGeom prst="rect">
            <a:avLst/>
          </a:prstGeom>
          <a:noFill/>
          <a:ln>
            <a:noFill/>
          </a:ln>
        </p:spPr>
      </p:pic>
      <p:pic>
        <p:nvPicPr>
          <p:cNvPr id="453" name="Google Shape;453;p51"/>
          <p:cNvPicPr preferRelativeResize="0"/>
          <p:nvPr/>
        </p:nvPicPr>
        <p:blipFill>
          <a:blip r:embed="rId4">
            <a:alphaModFix/>
          </a:blip>
          <a:stretch>
            <a:fillRect/>
          </a:stretch>
        </p:blipFill>
        <p:spPr>
          <a:xfrm>
            <a:off x="227731" y="-228932"/>
            <a:ext cx="9144003" cy="457200"/>
          </a:xfrm>
          <a:prstGeom prst="rect">
            <a:avLst/>
          </a:prstGeom>
          <a:noFill/>
          <a:ln>
            <a:noFill/>
          </a:ln>
        </p:spPr>
      </p:pic>
      <p:sp>
        <p:nvSpPr>
          <p:cNvPr id="454" name="Google Shape;454;p51"/>
          <p:cNvSpPr txBox="1"/>
          <p:nvPr/>
        </p:nvSpPr>
        <p:spPr>
          <a:xfrm>
            <a:off x="457200" y="457200"/>
            <a:ext cx="2702100" cy="27432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This layout is </a:t>
            </a:r>
            <a:br>
              <a:rPr lang="en">
                <a:latin typeface="Roboto Mono"/>
                <a:ea typeface="Roboto Mono"/>
                <a:cs typeface="Roboto Mono"/>
                <a:sym typeface="Roboto Mono"/>
              </a:rPr>
            </a:br>
            <a:r>
              <a:rPr b="1" lang="en">
                <a:latin typeface="Roboto Mono"/>
                <a:ea typeface="Roboto Mono"/>
                <a:cs typeface="Roboto Mono"/>
                <a:sym typeface="Roboto Mono"/>
              </a:rPr>
              <a:t>“Full Scale Grid”</a:t>
            </a:r>
            <a:endParaRPr b="1">
              <a:latin typeface="Roboto Mono"/>
              <a:ea typeface="Roboto Mono"/>
              <a:cs typeface="Roboto Mono"/>
              <a:sym typeface="Roboto Mono"/>
            </a:endParaRPr>
          </a:p>
          <a:p>
            <a:pPr indent="0" lvl="0" marL="0" rtl="0" algn="ctr">
              <a:spcBef>
                <a:spcPts val="0"/>
              </a:spcBef>
              <a:spcAft>
                <a:spcPts val="0"/>
              </a:spcAft>
              <a:buNone/>
            </a:pPr>
            <a:r>
              <a:t/>
            </a:r>
            <a:endParaRPr>
              <a:latin typeface="Roboto Mono Medium"/>
              <a:ea typeface="Roboto Mono Medium"/>
              <a:cs typeface="Roboto Mono Medium"/>
              <a:sym typeface="Roboto Mono Medium"/>
            </a:endParaRPr>
          </a:p>
          <a:p>
            <a:pPr indent="0" lvl="0" marL="0" rtl="0" algn="ctr">
              <a:spcBef>
                <a:spcPts val="0"/>
              </a:spcBef>
              <a:spcAft>
                <a:spcPts val="0"/>
              </a:spcAft>
              <a:buNone/>
            </a:pPr>
            <a:r>
              <a:rPr lang="en">
                <a:solidFill>
                  <a:srgbClr val="000000"/>
                </a:solidFill>
                <a:latin typeface="Roboto Mono"/>
                <a:ea typeface="Roboto Mono"/>
                <a:cs typeface="Roboto Mono"/>
                <a:sym typeface="Roboto Mono"/>
              </a:rPr>
              <a:t>The grid spacing is 1/2”  </a:t>
            </a:r>
            <a:endParaRPr>
              <a:solidFill>
                <a:srgbClr val="000000"/>
              </a:solidFill>
              <a:latin typeface="Roboto Mono"/>
              <a:ea typeface="Roboto Mono"/>
              <a:cs typeface="Roboto Mono"/>
              <a:sym typeface="Roboto Mono"/>
            </a:endParaRPr>
          </a:p>
          <a:p>
            <a:pPr indent="0" lvl="0" marL="0" rtl="0" algn="ctr">
              <a:spcBef>
                <a:spcPts val="0"/>
              </a:spcBef>
              <a:spcAft>
                <a:spcPts val="0"/>
              </a:spcAft>
              <a:buNone/>
            </a:pPr>
            <a:r>
              <a:t/>
            </a:r>
            <a:endParaRPr>
              <a:solidFill>
                <a:srgbClr val="000000"/>
              </a:solidFill>
              <a:latin typeface="Roboto Mono"/>
              <a:ea typeface="Roboto Mono"/>
              <a:cs typeface="Roboto Mono"/>
              <a:sym typeface="Roboto Mono"/>
            </a:endParaRPr>
          </a:p>
          <a:p>
            <a:pPr indent="0" lvl="0" marL="0" rtl="0" algn="ctr">
              <a:spcBef>
                <a:spcPts val="0"/>
              </a:spcBef>
              <a:spcAft>
                <a:spcPts val="0"/>
              </a:spcAft>
              <a:buNone/>
            </a:pPr>
            <a:r>
              <a:rPr b="1" lang="en">
                <a:solidFill>
                  <a:srgbClr val="000000"/>
                </a:solidFill>
                <a:latin typeface="Roboto Mono"/>
                <a:ea typeface="Roboto Mono"/>
                <a:cs typeface="Roboto Mono"/>
                <a:sym typeface="Roboto Mono"/>
              </a:rPr>
              <a:t>Notice that the grid aligns with the holes in the VEX parts</a:t>
            </a:r>
            <a:endParaRPr b="1">
              <a:solidFill>
                <a:srgbClr val="000000"/>
              </a:solidFill>
              <a:latin typeface="Roboto Mono"/>
              <a:ea typeface="Roboto Mono"/>
              <a:cs typeface="Roboto Mono"/>
              <a:sym typeface="Roboto Mono"/>
            </a:endParaRPr>
          </a:p>
          <a:p>
            <a:pPr indent="0" lvl="0" marL="0" rtl="0" algn="ctr">
              <a:spcBef>
                <a:spcPts val="0"/>
              </a:spcBef>
              <a:spcAft>
                <a:spcPts val="0"/>
              </a:spcAft>
              <a:buNone/>
            </a:pPr>
            <a:r>
              <a:t/>
            </a:r>
            <a:endParaRPr>
              <a:solidFill>
                <a:srgbClr val="000000"/>
              </a:solidFill>
              <a:latin typeface="Roboto Mono"/>
              <a:ea typeface="Roboto Mono"/>
              <a:cs typeface="Roboto Mono"/>
              <a:sym typeface="Roboto Mono"/>
            </a:endParaRPr>
          </a:p>
          <a:p>
            <a:pPr indent="0" lvl="0" marL="0" rtl="0" algn="ctr">
              <a:spcBef>
                <a:spcPts val="0"/>
              </a:spcBef>
              <a:spcAft>
                <a:spcPts val="0"/>
              </a:spcAft>
              <a:buNone/>
            </a:pPr>
            <a:r>
              <a:rPr lang="en">
                <a:solidFill>
                  <a:srgbClr val="000000"/>
                </a:solidFill>
                <a:latin typeface="Roboto Mono"/>
                <a:ea typeface="Roboto Mono"/>
                <a:cs typeface="Roboto Mono"/>
                <a:sym typeface="Roboto Mono"/>
              </a:rPr>
              <a:t>VEX hole spacing is 1/2”</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Medium"/>
              <a:ea typeface="Roboto Mono Medium"/>
              <a:cs typeface="Roboto Mono Medium"/>
              <a:sym typeface="Roboto Mono Medium"/>
            </a:endParaRPr>
          </a:p>
          <a:p>
            <a:pPr indent="0" lvl="0" marL="0" rtl="0" algn="ctr">
              <a:spcBef>
                <a:spcPts val="0"/>
              </a:spcBef>
              <a:spcAft>
                <a:spcPts val="0"/>
              </a:spcAft>
              <a:buNone/>
            </a:pPr>
            <a:r>
              <a:t/>
            </a:r>
            <a:endParaRPr>
              <a:latin typeface="Roboto Mono Medium"/>
              <a:ea typeface="Roboto Mono Medium"/>
              <a:cs typeface="Roboto Mono Medium"/>
              <a:sym typeface="Roboto Mono Medium"/>
            </a:endParaRPr>
          </a:p>
          <a:p>
            <a:pPr indent="0" lvl="0" marL="0" marR="0" rtl="0" algn="ctr">
              <a:lnSpc>
                <a:spcPct val="100000"/>
              </a:lnSpc>
              <a:spcBef>
                <a:spcPts val="0"/>
              </a:spcBef>
              <a:spcAft>
                <a:spcPts val="0"/>
              </a:spcAft>
              <a:buNone/>
            </a:pPr>
            <a:r>
              <a:t/>
            </a:r>
            <a:endParaRPr>
              <a:latin typeface="Roboto Mono Medium"/>
              <a:ea typeface="Roboto Mono Medium"/>
              <a:cs typeface="Roboto Mono Medium"/>
              <a:sym typeface="Roboto Mono Medium"/>
            </a:endParaRPr>
          </a:p>
        </p:txBody>
      </p:sp>
      <p:pic>
        <p:nvPicPr>
          <p:cNvPr id="455" name="Google Shape;455;p51"/>
          <p:cNvPicPr preferRelativeResize="0"/>
          <p:nvPr/>
        </p:nvPicPr>
        <p:blipFill rotWithShape="1">
          <a:blip r:embed="rId5">
            <a:alphaModFix/>
          </a:blip>
          <a:srcRect b="0" l="0" r="43374" t="0"/>
          <a:stretch/>
        </p:blipFill>
        <p:spPr>
          <a:xfrm>
            <a:off x="3650900" y="2736369"/>
            <a:ext cx="3883300" cy="930725"/>
          </a:xfrm>
          <a:prstGeom prst="rect">
            <a:avLst/>
          </a:prstGeom>
          <a:noFill/>
          <a:ln>
            <a:noFill/>
          </a:ln>
        </p:spPr>
      </p:pic>
      <p:sp>
        <p:nvSpPr>
          <p:cNvPr id="456" name="Google Shape;456;p51"/>
          <p:cNvSpPr/>
          <p:nvPr/>
        </p:nvSpPr>
        <p:spPr>
          <a:xfrm>
            <a:off x="4687050" y="4337177"/>
            <a:ext cx="2805300" cy="1153200"/>
          </a:xfrm>
          <a:prstGeom prst="wedgeRectCallout">
            <a:avLst>
              <a:gd fmla="val -26102" name="adj1"/>
              <a:gd fmla="val -101121"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Roboto Mono"/>
                <a:ea typeface="Roboto Mono"/>
                <a:cs typeface="Roboto Mono"/>
                <a:sym typeface="Roboto Mono"/>
              </a:rPr>
              <a:t>This is shown at full scale.  </a:t>
            </a:r>
            <a:endParaRPr sz="1200">
              <a:solidFill>
                <a:srgbClr val="000000"/>
              </a:solidFill>
              <a:latin typeface="Roboto Mono"/>
              <a:ea typeface="Roboto Mono"/>
              <a:cs typeface="Roboto Mono"/>
              <a:sym typeface="Roboto Mono"/>
            </a:endParaRPr>
          </a:p>
          <a:p>
            <a:pPr indent="0" lvl="0" marL="0" rtl="0" algn="ctr">
              <a:spcBef>
                <a:spcPts val="0"/>
              </a:spcBef>
              <a:spcAft>
                <a:spcPts val="0"/>
              </a:spcAft>
              <a:buNone/>
            </a:pPr>
            <a:r>
              <a:t/>
            </a:r>
            <a:endParaRPr sz="1200">
              <a:solidFill>
                <a:srgbClr val="000000"/>
              </a:solidFill>
              <a:latin typeface="Roboto Mono"/>
              <a:ea typeface="Roboto Mono"/>
              <a:cs typeface="Roboto Mono"/>
              <a:sym typeface="Roboto Mono"/>
            </a:endParaRPr>
          </a:p>
          <a:p>
            <a:pPr indent="0" lvl="0" marL="0" rtl="0" algn="ctr">
              <a:spcBef>
                <a:spcPts val="0"/>
              </a:spcBef>
              <a:spcAft>
                <a:spcPts val="0"/>
              </a:spcAft>
              <a:buNone/>
            </a:pPr>
            <a:r>
              <a:rPr lang="en" sz="1200">
                <a:solidFill>
                  <a:srgbClr val="000000"/>
                </a:solidFill>
                <a:latin typeface="Roboto Mono"/>
                <a:ea typeface="Roboto Mono"/>
                <a:cs typeface="Roboto Mono"/>
                <a:sym typeface="Roboto Mono"/>
              </a:rPr>
              <a:t>The drawing height is 1”</a:t>
            </a:r>
            <a:endParaRPr sz="1200">
              <a:solidFill>
                <a:srgbClr val="000000"/>
              </a:solidFill>
              <a:latin typeface="Roboto Mono"/>
              <a:ea typeface="Roboto Mono"/>
              <a:cs typeface="Roboto Mono"/>
              <a:sym typeface="Roboto Mono"/>
            </a:endParaRPr>
          </a:p>
          <a:p>
            <a:pPr indent="0" lvl="0" marL="0" rtl="0" algn="ctr">
              <a:spcBef>
                <a:spcPts val="0"/>
              </a:spcBef>
              <a:spcAft>
                <a:spcPts val="0"/>
              </a:spcAft>
              <a:buNone/>
            </a:pPr>
            <a:r>
              <a:t/>
            </a:r>
            <a:endParaRPr sz="1200">
              <a:solidFill>
                <a:srgbClr val="000000"/>
              </a:solidFill>
              <a:latin typeface="Roboto Mono"/>
              <a:ea typeface="Roboto Mono"/>
              <a:cs typeface="Roboto Mono"/>
              <a:sym typeface="Roboto Mono"/>
            </a:endParaRPr>
          </a:p>
          <a:p>
            <a:pPr indent="0" lvl="0" marL="0" rtl="0" algn="ctr">
              <a:spcBef>
                <a:spcPts val="0"/>
              </a:spcBef>
              <a:spcAft>
                <a:spcPts val="0"/>
              </a:spcAft>
              <a:buNone/>
            </a:pPr>
            <a:r>
              <a:rPr lang="en" sz="1200">
                <a:solidFill>
                  <a:srgbClr val="000000"/>
                </a:solidFill>
                <a:latin typeface="Roboto Mono"/>
                <a:ea typeface="Roboto Mono"/>
                <a:cs typeface="Roboto Mono"/>
                <a:sym typeface="Roboto Mono"/>
              </a:rPr>
              <a:t>The actual part height is 1”</a:t>
            </a:r>
            <a:endParaRPr sz="1200">
              <a:solidFill>
                <a:srgbClr val="000000"/>
              </a:solidFill>
              <a:latin typeface="Roboto Mono"/>
              <a:ea typeface="Roboto Mono"/>
              <a:cs typeface="Roboto Mono"/>
              <a:sym typeface="Roboto Mono"/>
            </a:endParaRPr>
          </a:p>
        </p:txBody>
      </p:sp>
      <p:sp>
        <p:nvSpPr>
          <p:cNvPr id="457" name="Google Shape;457;p51"/>
          <p:cNvSpPr/>
          <p:nvPr/>
        </p:nvSpPr>
        <p:spPr>
          <a:xfrm>
            <a:off x="4240075" y="678950"/>
            <a:ext cx="2149800" cy="578400"/>
          </a:xfrm>
          <a:prstGeom prst="wedgeRectCallout">
            <a:avLst>
              <a:gd fmla="val -12552" name="adj1"/>
              <a:gd fmla="val -150873"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Consolas"/>
              <a:ea typeface="Consolas"/>
              <a:cs typeface="Consolas"/>
              <a:sym typeface="Consolas"/>
            </a:endParaRPr>
          </a:p>
        </p:txBody>
      </p:sp>
      <p:pic>
        <p:nvPicPr>
          <p:cNvPr id="458" name="Google Shape;458;p51"/>
          <p:cNvPicPr preferRelativeResize="0"/>
          <p:nvPr/>
        </p:nvPicPr>
        <p:blipFill rotWithShape="1">
          <a:blip r:embed="rId4">
            <a:alphaModFix/>
          </a:blip>
          <a:srcRect b="0" l="0" r="54798" t="0"/>
          <a:stretch/>
        </p:blipFill>
        <p:spPr>
          <a:xfrm>
            <a:off x="3653428" y="2288000"/>
            <a:ext cx="4133299" cy="457200"/>
          </a:xfrm>
          <a:prstGeom prst="rect">
            <a:avLst/>
          </a:prstGeom>
          <a:noFill/>
          <a:ln>
            <a:noFill/>
          </a:ln>
        </p:spPr>
      </p:pic>
      <p:sp>
        <p:nvSpPr>
          <p:cNvPr id="459" name="Google Shape;459;p51"/>
          <p:cNvSpPr/>
          <p:nvPr/>
        </p:nvSpPr>
        <p:spPr>
          <a:xfrm>
            <a:off x="4240200" y="678950"/>
            <a:ext cx="2149800" cy="578400"/>
          </a:xfrm>
          <a:prstGeom prst="wedgeRectCallout">
            <a:avLst>
              <a:gd fmla="val 39082" name="adj1"/>
              <a:gd fmla="val 228237"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Rules help measure the number of holes</a:t>
            </a:r>
            <a:endParaRPr sz="1000">
              <a:solidFill>
                <a:srgbClr val="000000"/>
              </a:solidFill>
              <a:latin typeface="Roboto Mono"/>
              <a:ea typeface="Roboto Mono"/>
              <a:cs typeface="Roboto Mono"/>
              <a:sym typeface="Roboto Mono"/>
            </a:endParaRPr>
          </a:p>
        </p:txBody>
      </p:sp>
      <p:sp>
        <p:nvSpPr>
          <p:cNvPr id="460" name="Google Shape;460;p51"/>
          <p:cNvSpPr txBox="1"/>
          <p:nvPr/>
        </p:nvSpPr>
        <p:spPr>
          <a:xfrm>
            <a:off x="190123" y="4462450"/>
            <a:ext cx="36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latin typeface="Roboto"/>
                <a:ea typeface="Roboto"/>
                <a:cs typeface="Roboto"/>
                <a:sym typeface="Roboto"/>
              </a:rPr>
              <a:t>Actual size of 1” = </a:t>
            </a:r>
            <a:r>
              <a:rPr lang="en">
                <a:latin typeface="Roboto"/>
                <a:ea typeface="Roboto"/>
                <a:cs typeface="Roboto"/>
                <a:sym typeface="Roboto"/>
              </a:rPr>
              <a:t>Drawing size of 1”</a:t>
            </a:r>
            <a:endParaRPr>
              <a:latin typeface="Roboto"/>
              <a:ea typeface="Roboto"/>
              <a:cs typeface="Roboto"/>
              <a:sym typeface="Roboto"/>
            </a:endParaRPr>
          </a:p>
        </p:txBody>
      </p:sp>
      <p:cxnSp>
        <p:nvCxnSpPr>
          <p:cNvPr id="461" name="Google Shape;461;p51"/>
          <p:cNvCxnSpPr/>
          <p:nvPr/>
        </p:nvCxnSpPr>
        <p:spPr>
          <a:xfrm>
            <a:off x="2039104" y="3963924"/>
            <a:ext cx="704100" cy="0"/>
          </a:xfrm>
          <a:prstGeom prst="straightConnector1">
            <a:avLst/>
          </a:prstGeom>
          <a:noFill/>
          <a:ln cap="flat" cmpd="sng" w="28575">
            <a:solidFill>
              <a:srgbClr val="595959"/>
            </a:solidFill>
            <a:prstDash val="solid"/>
            <a:round/>
            <a:headEnd len="med" w="med" type="triangle"/>
            <a:tailEnd len="med" w="med" type="none"/>
          </a:ln>
        </p:spPr>
      </p:cxnSp>
      <p:cxnSp>
        <p:nvCxnSpPr>
          <p:cNvPr id="462" name="Google Shape;462;p51"/>
          <p:cNvCxnSpPr/>
          <p:nvPr/>
        </p:nvCxnSpPr>
        <p:spPr>
          <a:xfrm rot="10800000">
            <a:off x="437644" y="3989070"/>
            <a:ext cx="702600" cy="0"/>
          </a:xfrm>
          <a:prstGeom prst="straightConnector1">
            <a:avLst/>
          </a:prstGeom>
          <a:noFill/>
          <a:ln cap="flat" cmpd="sng" w="28575">
            <a:solidFill>
              <a:srgbClr val="595959"/>
            </a:solidFill>
            <a:prstDash val="solid"/>
            <a:round/>
            <a:headEnd len="med" w="med" type="triangle"/>
            <a:tailEnd len="med" w="med" type="none"/>
          </a:ln>
        </p:spPr>
      </p:cxnSp>
      <p:cxnSp>
        <p:nvCxnSpPr>
          <p:cNvPr id="463" name="Google Shape;463;p51"/>
          <p:cNvCxnSpPr/>
          <p:nvPr/>
        </p:nvCxnSpPr>
        <p:spPr>
          <a:xfrm>
            <a:off x="2051677" y="5604069"/>
            <a:ext cx="704100" cy="0"/>
          </a:xfrm>
          <a:prstGeom prst="straightConnector1">
            <a:avLst/>
          </a:prstGeom>
          <a:noFill/>
          <a:ln cap="flat" cmpd="sng" w="28575">
            <a:solidFill>
              <a:srgbClr val="595959"/>
            </a:solidFill>
            <a:prstDash val="solid"/>
            <a:round/>
            <a:headEnd len="med" w="med" type="triangle"/>
            <a:tailEnd len="med" w="med" type="none"/>
          </a:ln>
        </p:spPr>
      </p:cxnSp>
      <p:cxnSp>
        <p:nvCxnSpPr>
          <p:cNvPr id="464" name="Google Shape;464;p51"/>
          <p:cNvCxnSpPr/>
          <p:nvPr/>
        </p:nvCxnSpPr>
        <p:spPr>
          <a:xfrm rot="10800000">
            <a:off x="894844" y="5604069"/>
            <a:ext cx="702600" cy="0"/>
          </a:xfrm>
          <a:prstGeom prst="straightConnector1">
            <a:avLst/>
          </a:prstGeom>
          <a:noFill/>
          <a:ln cap="flat" cmpd="sng" w="28575">
            <a:solidFill>
              <a:srgbClr val="595959"/>
            </a:solidFill>
            <a:prstDash val="solid"/>
            <a:round/>
            <a:headEnd len="med" w="med" type="triangle"/>
            <a:tailEnd len="med" w="med" type="none"/>
          </a:ln>
        </p:spPr>
      </p:cxnSp>
      <p:sp>
        <p:nvSpPr>
          <p:cNvPr id="465" name="Google Shape;465;p51"/>
          <p:cNvSpPr txBox="1"/>
          <p:nvPr/>
        </p:nvSpPr>
        <p:spPr>
          <a:xfrm>
            <a:off x="215269" y="5834050"/>
            <a:ext cx="36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latin typeface="Roboto"/>
                <a:ea typeface="Roboto"/>
                <a:cs typeface="Roboto"/>
                <a:sym typeface="Roboto"/>
              </a:rPr>
              <a:t>Actual size of 1/2” = Drawing size of 1/2”</a:t>
            </a:r>
            <a:endParaRPr>
              <a:latin typeface="Roboto"/>
              <a:ea typeface="Roboto"/>
              <a:cs typeface="Roboto"/>
              <a:sym typeface="Roboto"/>
            </a:endParaRPr>
          </a:p>
        </p:txBody>
      </p:sp>
      <p:sp>
        <p:nvSpPr>
          <p:cNvPr id="466" name="Google Shape;466;p51"/>
          <p:cNvSpPr/>
          <p:nvPr/>
        </p:nvSpPr>
        <p:spPr>
          <a:xfrm>
            <a:off x="1147111" y="3426150"/>
            <a:ext cx="914400" cy="914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1"/>
          <p:cNvSpPr/>
          <p:nvPr/>
        </p:nvSpPr>
        <p:spPr>
          <a:xfrm>
            <a:off x="1604312" y="5255611"/>
            <a:ext cx="457200" cy="457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txBox="1"/>
          <p:nvPr/>
        </p:nvSpPr>
        <p:spPr>
          <a:xfrm>
            <a:off x="685800" y="6931737"/>
            <a:ext cx="6400800" cy="1989300"/>
          </a:xfrm>
          <a:prstGeom prst="rect">
            <a:avLst/>
          </a:prstGeom>
          <a:solidFill>
            <a:srgbClr val="C9DAF8"/>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Mono"/>
                <a:ea typeface="Roboto Mono"/>
                <a:cs typeface="Roboto Mono"/>
                <a:sym typeface="Roboto Mono"/>
              </a:rPr>
              <a:t>Notebooking Tip: </a:t>
            </a:r>
            <a:r>
              <a:rPr b="1" lang="en" sz="1200">
                <a:latin typeface="Roboto Mono"/>
                <a:ea typeface="Roboto Mono"/>
                <a:cs typeface="Roboto Mono"/>
                <a:sym typeface="Roboto Mono"/>
              </a:rPr>
              <a:t>Cutting 2D VEX Parts</a:t>
            </a:r>
            <a:endParaRPr b="1"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The metal part drawing above was “cut” to make it shorter.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To cut the 2D VEX parts in Google Slides, use the crop feature.</a:t>
            </a:r>
            <a:endParaRPr sz="1200">
              <a:latin typeface="Roboto Mono"/>
              <a:ea typeface="Roboto Mono"/>
              <a:cs typeface="Roboto Mono"/>
              <a:sym typeface="Roboto Mono"/>
            </a:endParaRPr>
          </a:p>
          <a:p>
            <a:pPr indent="-190500" lvl="0" marL="342900" rtl="0" algn="l">
              <a:spcBef>
                <a:spcPts val="0"/>
              </a:spcBef>
              <a:spcAft>
                <a:spcPts val="0"/>
              </a:spcAft>
              <a:buSzPts val="1200"/>
              <a:buFont typeface="Roboto Mono"/>
              <a:buAutoNum type="arabicPeriod"/>
            </a:pPr>
            <a:r>
              <a:rPr lang="en" sz="1200">
                <a:latin typeface="Roboto Mono"/>
                <a:ea typeface="Roboto Mono"/>
                <a:cs typeface="Roboto Mono"/>
                <a:sym typeface="Roboto Mono"/>
              </a:rPr>
              <a:t>Double click on the part</a:t>
            </a:r>
            <a:endParaRPr sz="1200">
              <a:latin typeface="Roboto Mono"/>
              <a:ea typeface="Roboto Mono"/>
              <a:cs typeface="Roboto Mono"/>
              <a:sym typeface="Roboto Mono"/>
            </a:endParaRPr>
          </a:p>
          <a:p>
            <a:pPr indent="-190500" lvl="0" marL="342900" rtl="0" algn="l">
              <a:spcBef>
                <a:spcPts val="0"/>
              </a:spcBef>
              <a:spcAft>
                <a:spcPts val="0"/>
              </a:spcAft>
              <a:buSzPts val="1200"/>
              <a:buFont typeface="Roboto Mono"/>
              <a:buAutoNum type="arabicPeriod"/>
            </a:pPr>
            <a:r>
              <a:rPr lang="en" sz="1200">
                <a:latin typeface="Roboto Mono"/>
                <a:ea typeface="Roboto Mono"/>
                <a:cs typeface="Roboto Mono"/>
                <a:sym typeface="Roboto Mono"/>
              </a:rPr>
              <a:t>Drag one edge the </a:t>
            </a:r>
            <a:r>
              <a:rPr b="1" i="1" lang="en" sz="1200">
                <a:latin typeface="Roboto Mono"/>
                <a:ea typeface="Roboto Mono"/>
                <a:cs typeface="Roboto Mono"/>
                <a:sym typeface="Roboto Mono"/>
              </a:rPr>
              <a:t>black</a:t>
            </a:r>
            <a:r>
              <a:rPr lang="en" sz="1200">
                <a:latin typeface="Roboto Mono"/>
                <a:ea typeface="Roboto Mono"/>
                <a:cs typeface="Roboto Mono"/>
                <a:sym typeface="Roboto Mono"/>
              </a:rPr>
              <a:t> box to cut off part of the drawing</a:t>
            </a:r>
            <a:endParaRPr sz="1200">
              <a:latin typeface="Roboto Mono"/>
              <a:ea typeface="Roboto Mono"/>
              <a:cs typeface="Roboto Mono"/>
              <a:sym typeface="Roboto Mono"/>
            </a:endParaRPr>
          </a:p>
          <a:p>
            <a:pPr indent="-190500" lvl="0" marL="342900" rtl="0" algn="l">
              <a:spcBef>
                <a:spcPts val="0"/>
              </a:spcBef>
              <a:spcAft>
                <a:spcPts val="0"/>
              </a:spcAft>
              <a:buSzPts val="1200"/>
              <a:buFont typeface="Roboto Mono"/>
              <a:buAutoNum type="arabicPeriod"/>
            </a:pPr>
            <a:r>
              <a:rPr b="1" lang="en" sz="1200">
                <a:latin typeface="Roboto Mono"/>
                <a:ea typeface="Roboto Mono"/>
                <a:cs typeface="Roboto Mono"/>
                <a:sym typeface="Roboto Mono"/>
              </a:rPr>
              <a:t>Don’t drag the blue resize boxes.</a:t>
            </a:r>
            <a:r>
              <a:rPr lang="en" sz="1200">
                <a:latin typeface="Roboto Mono"/>
                <a:ea typeface="Roboto Mono"/>
                <a:cs typeface="Roboto Mono"/>
                <a:sym typeface="Roboto Mono"/>
              </a:rPr>
              <a:t> That resizes the part.</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You can use the same method to cut rulers.</a:t>
            </a:r>
            <a:endParaRPr sz="1200">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2"/>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Half-Scale Grid Example</a:t>
            </a:r>
            <a:endParaRPr/>
          </a:p>
        </p:txBody>
      </p:sp>
      <p:sp>
        <p:nvSpPr>
          <p:cNvPr id="474" name="Google Shape;474;p52"/>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Susan</a:t>
            </a:r>
            <a:endParaRPr/>
          </a:p>
        </p:txBody>
      </p:sp>
      <p:sp>
        <p:nvSpPr>
          <p:cNvPr id="475" name="Google Shape;475;p52"/>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476" name="Google Shape;476;p52"/>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24</a:t>
            </a:r>
            <a:endParaRPr/>
          </a:p>
        </p:txBody>
      </p:sp>
      <p:pic>
        <p:nvPicPr>
          <p:cNvPr id="477" name="Google Shape;477;p52"/>
          <p:cNvPicPr preferRelativeResize="0"/>
          <p:nvPr/>
        </p:nvPicPr>
        <p:blipFill>
          <a:blip r:embed="rId3">
            <a:alphaModFix/>
          </a:blip>
          <a:stretch>
            <a:fillRect/>
          </a:stretch>
        </p:blipFill>
        <p:spPr>
          <a:xfrm>
            <a:off x="-13743" y="226165"/>
            <a:ext cx="240030" cy="8000998"/>
          </a:xfrm>
          <a:prstGeom prst="rect">
            <a:avLst/>
          </a:prstGeom>
          <a:noFill/>
          <a:ln>
            <a:noFill/>
          </a:ln>
        </p:spPr>
      </p:pic>
      <p:pic>
        <p:nvPicPr>
          <p:cNvPr id="478" name="Google Shape;478;p52"/>
          <p:cNvPicPr preferRelativeResize="0"/>
          <p:nvPr/>
        </p:nvPicPr>
        <p:blipFill>
          <a:blip r:embed="rId4">
            <a:alphaModFix/>
          </a:blip>
          <a:stretch>
            <a:fillRect/>
          </a:stretch>
        </p:blipFill>
        <p:spPr>
          <a:xfrm>
            <a:off x="224572" y="-10293"/>
            <a:ext cx="8000998" cy="239110"/>
          </a:xfrm>
          <a:prstGeom prst="rect">
            <a:avLst/>
          </a:prstGeom>
          <a:noFill/>
          <a:ln>
            <a:noFill/>
          </a:ln>
        </p:spPr>
      </p:pic>
      <p:sp>
        <p:nvSpPr>
          <p:cNvPr id="479" name="Google Shape;479;p52"/>
          <p:cNvSpPr txBox="1"/>
          <p:nvPr/>
        </p:nvSpPr>
        <p:spPr>
          <a:xfrm>
            <a:off x="571123" y="5681650"/>
            <a:ext cx="36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latin typeface="Roboto"/>
                <a:ea typeface="Roboto"/>
                <a:cs typeface="Roboto"/>
                <a:sym typeface="Roboto"/>
              </a:rPr>
              <a:t>Actual size of 1”</a:t>
            </a:r>
            <a:r>
              <a:rPr lang="en">
                <a:latin typeface="Roboto"/>
                <a:ea typeface="Roboto"/>
                <a:cs typeface="Roboto"/>
                <a:sym typeface="Roboto"/>
              </a:rPr>
              <a:t> = Drawing size of 1/2”</a:t>
            </a:r>
            <a:endParaRPr>
              <a:latin typeface="Roboto"/>
              <a:ea typeface="Roboto"/>
              <a:cs typeface="Roboto"/>
              <a:sym typeface="Roboto"/>
            </a:endParaRPr>
          </a:p>
        </p:txBody>
      </p:sp>
      <p:cxnSp>
        <p:nvCxnSpPr>
          <p:cNvPr id="480" name="Google Shape;480;p52"/>
          <p:cNvCxnSpPr/>
          <p:nvPr/>
        </p:nvCxnSpPr>
        <p:spPr>
          <a:xfrm>
            <a:off x="2267704" y="5487924"/>
            <a:ext cx="704100" cy="0"/>
          </a:xfrm>
          <a:prstGeom prst="straightConnector1">
            <a:avLst/>
          </a:prstGeom>
          <a:noFill/>
          <a:ln cap="flat" cmpd="sng" w="28575">
            <a:solidFill>
              <a:srgbClr val="595959"/>
            </a:solidFill>
            <a:prstDash val="solid"/>
            <a:round/>
            <a:headEnd len="med" w="med" type="triangle"/>
            <a:tailEnd len="med" w="med" type="none"/>
          </a:ln>
        </p:spPr>
      </p:cxnSp>
      <p:cxnSp>
        <p:nvCxnSpPr>
          <p:cNvPr id="481" name="Google Shape;481;p52"/>
          <p:cNvCxnSpPr/>
          <p:nvPr/>
        </p:nvCxnSpPr>
        <p:spPr>
          <a:xfrm rot="10800000">
            <a:off x="1123444" y="5487924"/>
            <a:ext cx="702600" cy="0"/>
          </a:xfrm>
          <a:prstGeom prst="straightConnector1">
            <a:avLst/>
          </a:prstGeom>
          <a:noFill/>
          <a:ln cap="flat" cmpd="sng" w="28575">
            <a:solidFill>
              <a:srgbClr val="595959"/>
            </a:solidFill>
            <a:prstDash val="solid"/>
            <a:round/>
            <a:headEnd len="med" w="med" type="triangle"/>
            <a:tailEnd len="med" w="med" type="none"/>
          </a:ln>
        </p:spPr>
      </p:cxnSp>
      <p:cxnSp>
        <p:nvCxnSpPr>
          <p:cNvPr id="482" name="Google Shape;482;p52"/>
          <p:cNvCxnSpPr/>
          <p:nvPr/>
        </p:nvCxnSpPr>
        <p:spPr>
          <a:xfrm>
            <a:off x="2051677" y="6518469"/>
            <a:ext cx="704100" cy="0"/>
          </a:xfrm>
          <a:prstGeom prst="straightConnector1">
            <a:avLst/>
          </a:prstGeom>
          <a:noFill/>
          <a:ln cap="flat" cmpd="sng" w="28575">
            <a:solidFill>
              <a:srgbClr val="595959"/>
            </a:solidFill>
            <a:prstDash val="solid"/>
            <a:round/>
            <a:headEnd len="med" w="med" type="triangle"/>
            <a:tailEnd len="med" w="med" type="none"/>
          </a:ln>
        </p:spPr>
      </p:cxnSp>
      <p:cxnSp>
        <p:nvCxnSpPr>
          <p:cNvPr id="483" name="Google Shape;483;p52"/>
          <p:cNvCxnSpPr/>
          <p:nvPr/>
        </p:nvCxnSpPr>
        <p:spPr>
          <a:xfrm rot="10800000">
            <a:off x="1123444" y="6518469"/>
            <a:ext cx="702600" cy="0"/>
          </a:xfrm>
          <a:prstGeom prst="straightConnector1">
            <a:avLst/>
          </a:prstGeom>
          <a:noFill/>
          <a:ln cap="flat" cmpd="sng" w="28575">
            <a:solidFill>
              <a:srgbClr val="595959"/>
            </a:solidFill>
            <a:prstDash val="solid"/>
            <a:round/>
            <a:headEnd len="med" w="med" type="triangle"/>
            <a:tailEnd len="med" w="med" type="none"/>
          </a:ln>
        </p:spPr>
      </p:cxnSp>
      <p:sp>
        <p:nvSpPr>
          <p:cNvPr id="484" name="Google Shape;484;p52"/>
          <p:cNvSpPr txBox="1"/>
          <p:nvPr/>
        </p:nvSpPr>
        <p:spPr>
          <a:xfrm>
            <a:off x="278896" y="6596050"/>
            <a:ext cx="36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latin typeface="Roboto"/>
                <a:ea typeface="Roboto"/>
                <a:cs typeface="Roboto"/>
                <a:sym typeface="Roboto"/>
              </a:rPr>
              <a:t>Actual size of 1/2” = Drawing size of 1/4”</a:t>
            </a:r>
            <a:endParaRPr>
              <a:latin typeface="Roboto"/>
              <a:ea typeface="Roboto"/>
              <a:cs typeface="Roboto"/>
              <a:sym typeface="Roboto"/>
            </a:endParaRPr>
          </a:p>
        </p:txBody>
      </p:sp>
      <p:pic>
        <p:nvPicPr>
          <p:cNvPr id="485" name="Google Shape;485;p52"/>
          <p:cNvPicPr preferRelativeResize="0"/>
          <p:nvPr/>
        </p:nvPicPr>
        <p:blipFill>
          <a:blip r:embed="rId5">
            <a:alphaModFix/>
          </a:blip>
          <a:stretch>
            <a:fillRect/>
          </a:stretch>
        </p:blipFill>
        <p:spPr>
          <a:xfrm>
            <a:off x="3536728" y="2398491"/>
            <a:ext cx="3429002" cy="472646"/>
          </a:xfrm>
          <a:prstGeom prst="rect">
            <a:avLst/>
          </a:prstGeom>
          <a:noFill/>
          <a:ln>
            <a:noFill/>
          </a:ln>
        </p:spPr>
      </p:pic>
      <p:sp>
        <p:nvSpPr>
          <p:cNvPr id="486" name="Google Shape;486;p52"/>
          <p:cNvSpPr txBox="1"/>
          <p:nvPr/>
        </p:nvSpPr>
        <p:spPr>
          <a:xfrm>
            <a:off x="457200" y="457200"/>
            <a:ext cx="2479200" cy="13716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This layout is</a:t>
            </a:r>
            <a:r>
              <a:rPr b="1" lang="en">
                <a:latin typeface="Roboto Mono"/>
                <a:ea typeface="Roboto Mono"/>
                <a:cs typeface="Roboto Mono"/>
                <a:sym typeface="Roboto Mono"/>
              </a:rPr>
              <a:t> </a:t>
            </a:r>
            <a:endParaRPr b="1">
              <a:latin typeface="Roboto Mono"/>
              <a:ea typeface="Roboto Mono"/>
              <a:cs typeface="Roboto Mono"/>
              <a:sym typeface="Roboto Mono"/>
            </a:endParaRPr>
          </a:p>
          <a:p>
            <a:pPr indent="0" lvl="0" marL="0" rtl="0" algn="ctr">
              <a:spcBef>
                <a:spcPts val="0"/>
              </a:spcBef>
              <a:spcAft>
                <a:spcPts val="0"/>
              </a:spcAft>
              <a:buNone/>
            </a:pPr>
            <a:r>
              <a:rPr b="1" lang="en">
                <a:latin typeface="Roboto Mono"/>
                <a:ea typeface="Roboto Mono"/>
                <a:cs typeface="Roboto Mono"/>
                <a:sym typeface="Roboto Mono"/>
              </a:rPr>
              <a:t>“Half Scale Grid”</a:t>
            </a:r>
            <a:endParaRPr b="1">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rPr lang="en">
                <a:solidFill>
                  <a:srgbClr val="000000"/>
                </a:solidFill>
                <a:latin typeface="Roboto Mono"/>
                <a:ea typeface="Roboto Mono"/>
                <a:cs typeface="Roboto Mono"/>
                <a:sym typeface="Roboto Mono"/>
              </a:rPr>
              <a:t>The grid spacing is 1/4”</a:t>
            </a:r>
            <a:endParaRPr>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p:txBody>
      </p:sp>
      <p:sp>
        <p:nvSpPr>
          <p:cNvPr id="487" name="Google Shape;487;p52"/>
          <p:cNvSpPr/>
          <p:nvPr/>
        </p:nvSpPr>
        <p:spPr>
          <a:xfrm>
            <a:off x="1828800" y="5257800"/>
            <a:ext cx="457200" cy="457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2"/>
          <p:cNvSpPr/>
          <p:nvPr/>
        </p:nvSpPr>
        <p:spPr>
          <a:xfrm>
            <a:off x="1828800" y="6400800"/>
            <a:ext cx="228600" cy="228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2"/>
          <p:cNvSpPr/>
          <p:nvPr/>
        </p:nvSpPr>
        <p:spPr>
          <a:xfrm>
            <a:off x="4119875" y="3581525"/>
            <a:ext cx="3200400" cy="1371600"/>
          </a:xfrm>
          <a:prstGeom prst="wedgeRectCallout">
            <a:avLst>
              <a:gd fmla="val -27019" name="adj1"/>
              <a:gd fmla="val -101121"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Mono"/>
                <a:ea typeface="Roboto Mono"/>
                <a:cs typeface="Roboto Mono"/>
                <a:sym typeface="Roboto Mono"/>
              </a:rPr>
              <a:t>This is shown at 1/2 scale.  </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a:solidFill>
                  <a:srgbClr val="000000"/>
                </a:solidFill>
                <a:latin typeface="Roboto Mono"/>
                <a:ea typeface="Roboto Mono"/>
                <a:cs typeface="Roboto Mono"/>
                <a:sym typeface="Roboto Mono"/>
              </a:rPr>
              <a:t>The drawing height is 1/2”</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a:solidFill>
                  <a:srgbClr val="000000"/>
                </a:solidFill>
                <a:latin typeface="Roboto Mono"/>
                <a:ea typeface="Roboto Mono"/>
                <a:cs typeface="Roboto Mono"/>
                <a:sym typeface="Roboto Mono"/>
              </a:rPr>
              <a:t>The actual part height is 1”</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000000"/>
              </a:solidFill>
              <a:latin typeface="Roboto Mono"/>
              <a:ea typeface="Roboto Mono"/>
              <a:cs typeface="Roboto Mono"/>
              <a:sym typeface="Roboto Mono"/>
            </a:endParaRPr>
          </a:p>
        </p:txBody>
      </p:sp>
      <p:sp>
        <p:nvSpPr>
          <p:cNvPr id="490" name="Google Shape;490;p52"/>
          <p:cNvSpPr/>
          <p:nvPr/>
        </p:nvSpPr>
        <p:spPr>
          <a:xfrm>
            <a:off x="4240200" y="678952"/>
            <a:ext cx="3200400" cy="578400"/>
          </a:xfrm>
          <a:prstGeom prst="wedgeRectCallout">
            <a:avLst>
              <a:gd fmla="val -21811" name="adj1"/>
              <a:gd fmla="val -128255"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1/2 Scale Ruler to match the Half Scale layout</a:t>
            </a:r>
            <a:endParaRPr>
              <a:solidFill>
                <a:srgbClr val="000000"/>
              </a:solidFill>
              <a:latin typeface="Roboto Mono"/>
              <a:ea typeface="Roboto Mono"/>
              <a:cs typeface="Roboto Mono"/>
              <a:sym typeface="Roboto Mono"/>
            </a:endParaRPr>
          </a:p>
        </p:txBody>
      </p:sp>
      <p:sp>
        <p:nvSpPr>
          <p:cNvPr id="491" name="Google Shape;491;p52"/>
          <p:cNvSpPr txBox="1"/>
          <p:nvPr/>
        </p:nvSpPr>
        <p:spPr>
          <a:xfrm>
            <a:off x="3850825" y="6629401"/>
            <a:ext cx="3514200" cy="2201400"/>
          </a:xfrm>
          <a:prstGeom prst="rect">
            <a:avLst/>
          </a:prstGeom>
          <a:solidFill>
            <a:srgbClr val="C9DAF8"/>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Notebooking Tip: Resizing Parts</a:t>
            </a:r>
            <a:endParaRPr b="1">
              <a:latin typeface="Roboto Mono"/>
              <a:ea typeface="Roboto Mono"/>
              <a:cs typeface="Roboto Mono"/>
              <a:sym typeface="Roboto Mono"/>
            </a:endParaRPr>
          </a:p>
          <a:p>
            <a:pPr indent="0" lvl="0" marL="0" rtl="0" algn="ctr">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You can set an object’s size by right-clicking on the object.</a:t>
            </a:r>
            <a:endParaRPr>
              <a:solidFill>
                <a:schemeClr val="dk1"/>
              </a:solidFill>
              <a:latin typeface="Roboto Mono"/>
              <a:ea typeface="Roboto Mono"/>
              <a:cs typeface="Roboto Mono"/>
              <a:sym typeface="Roboto Mono"/>
            </a:endParaRPr>
          </a:p>
          <a:p>
            <a:pPr indent="-317500" lvl="0" marL="457200" rtl="0" algn="l">
              <a:spcBef>
                <a:spcPts val="0"/>
              </a:spcBef>
              <a:spcAft>
                <a:spcPts val="0"/>
              </a:spcAft>
              <a:buClr>
                <a:schemeClr val="dk1"/>
              </a:buClr>
              <a:buSzPts val="1400"/>
              <a:buFont typeface="Roboto Mono"/>
              <a:buChar char="-"/>
            </a:pPr>
            <a:r>
              <a:rPr lang="en">
                <a:solidFill>
                  <a:schemeClr val="dk1"/>
                </a:solidFill>
                <a:latin typeface="Roboto Mono"/>
                <a:ea typeface="Roboto Mono"/>
                <a:cs typeface="Roboto Mono"/>
                <a:sym typeface="Roboto Mono"/>
              </a:rPr>
              <a:t>Select </a:t>
            </a:r>
            <a:r>
              <a:rPr b="1" lang="en">
                <a:solidFill>
                  <a:schemeClr val="dk1"/>
                </a:solidFill>
                <a:latin typeface="Roboto Mono"/>
                <a:ea typeface="Roboto Mono"/>
                <a:cs typeface="Roboto Mono"/>
                <a:sym typeface="Roboto Mono"/>
              </a:rPr>
              <a:t>Format Options</a:t>
            </a:r>
            <a:endParaRPr b="1">
              <a:solidFill>
                <a:schemeClr val="dk1"/>
              </a:solidFill>
              <a:latin typeface="Roboto Mono"/>
              <a:ea typeface="Roboto Mono"/>
              <a:cs typeface="Roboto Mono"/>
              <a:sym typeface="Roboto Mono"/>
            </a:endParaRPr>
          </a:p>
          <a:p>
            <a:pPr indent="-317500" lvl="0" marL="457200" rtl="0" algn="l">
              <a:spcBef>
                <a:spcPts val="0"/>
              </a:spcBef>
              <a:spcAft>
                <a:spcPts val="0"/>
              </a:spcAft>
              <a:buClr>
                <a:schemeClr val="dk1"/>
              </a:buClr>
              <a:buSzPts val="1400"/>
              <a:buFont typeface="Roboto Mono"/>
              <a:buChar char="-"/>
            </a:pPr>
            <a:r>
              <a:rPr lang="en">
                <a:solidFill>
                  <a:schemeClr val="dk1"/>
                </a:solidFill>
                <a:latin typeface="Roboto Mono"/>
                <a:ea typeface="Roboto Mono"/>
                <a:cs typeface="Roboto Mono"/>
                <a:sym typeface="Roboto Mono"/>
              </a:rPr>
              <a:t>Select </a:t>
            </a:r>
            <a:r>
              <a:rPr b="1" lang="en">
                <a:solidFill>
                  <a:schemeClr val="dk1"/>
                </a:solidFill>
                <a:latin typeface="Roboto Mono"/>
                <a:ea typeface="Roboto Mono"/>
                <a:cs typeface="Roboto Mono"/>
                <a:sym typeface="Roboto Mono"/>
              </a:rPr>
              <a:t>Size and Rotation</a:t>
            </a:r>
            <a:endParaRPr b="1">
              <a:solidFill>
                <a:schemeClr val="dk1"/>
              </a:solidFill>
              <a:latin typeface="Roboto Mono"/>
              <a:ea typeface="Roboto Mono"/>
              <a:cs typeface="Roboto Mono"/>
              <a:sym typeface="Roboto Mono"/>
            </a:endParaRPr>
          </a:p>
          <a:p>
            <a:pPr indent="-317500" lvl="0" marL="457200" rtl="0" algn="l">
              <a:spcBef>
                <a:spcPts val="0"/>
              </a:spcBef>
              <a:spcAft>
                <a:spcPts val="0"/>
              </a:spcAft>
              <a:buClr>
                <a:schemeClr val="dk1"/>
              </a:buClr>
              <a:buSzPts val="1400"/>
              <a:buFont typeface="Roboto Mono"/>
              <a:buChar char="-"/>
            </a:pPr>
            <a:r>
              <a:rPr lang="en">
                <a:solidFill>
                  <a:schemeClr val="dk1"/>
                </a:solidFill>
                <a:latin typeface="Roboto Mono"/>
                <a:ea typeface="Roboto Mono"/>
                <a:cs typeface="Roboto Mono"/>
                <a:sym typeface="Roboto Mono"/>
              </a:rPr>
              <a:t>Enter the desired size</a:t>
            </a:r>
            <a:endParaRPr>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3"/>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Third-Scale Grid Example</a:t>
            </a:r>
            <a:endParaRPr/>
          </a:p>
        </p:txBody>
      </p:sp>
      <p:sp>
        <p:nvSpPr>
          <p:cNvPr id="497" name="Google Shape;497;p53"/>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Bob</a:t>
            </a:r>
            <a:endParaRPr/>
          </a:p>
        </p:txBody>
      </p:sp>
      <p:sp>
        <p:nvSpPr>
          <p:cNvPr id="498" name="Google Shape;498;p53"/>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499" name="Google Shape;499;p53"/>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25</a:t>
            </a:r>
            <a:endParaRPr/>
          </a:p>
        </p:txBody>
      </p:sp>
      <p:pic>
        <p:nvPicPr>
          <p:cNvPr id="500" name="Google Shape;500;p53"/>
          <p:cNvPicPr preferRelativeResize="0"/>
          <p:nvPr/>
        </p:nvPicPr>
        <p:blipFill>
          <a:blip r:embed="rId3">
            <a:alphaModFix/>
          </a:blip>
          <a:stretch>
            <a:fillRect/>
          </a:stretch>
        </p:blipFill>
        <p:spPr>
          <a:xfrm>
            <a:off x="51800" y="228026"/>
            <a:ext cx="174934" cy="5340099"/>
          </a:xfrm>
          <a:prstGeom prst="rect">
            <a:avLst/>
          </a:prstGeom>
          <a:noFill/>
          <a:ln>
            <a:noFill/>
          </a:ln>
        </p:spPr>
      </p:pic>
      <p:pic>
        <p:nvPicPr>
          <p:cNvPr id="501" name="Google Shape;501;p53"/>
          <p:cNvPicPr preferRelativeResize="0"/>
          <p:nvPr/>
        </p:nvPicPr>
        <p:blipFill>
          <a:blip r:embed="rId4">
            <a:alphaModFix/>
          </a:blip>
          <a:stretch>
            <a:fillRect/>
          </a:stretch>
        </p:blipFill>
        <p:spPr>
          <a:xfrm>
            <a:off x="226715" y="53096"/>
            <a:ext cx="5340099" cy="174934"/>
          </a:xfrm>
          <a:prstGeom prst="rect">
            <a:avLst/>
          </a:prstGeom>
          <a:noFill/>
          <a:ln>
            <a:noFill/>
          </a:ln>
        </p:spPr>
      </p:pic>
      <p:sp>
        <p:nvSpPr>
          <p:cNvPr id="502" name="Google Shape;502;p53"/>
          <p:cNvSpPr txBox="1"/>
          <p:nvPr/>
        </p:nvSpPr>
        <p:spPr>
          <a:xfrm>
            <a:off x="457200" y="457200"/>
            <a:ext cx="2286000" cy="12618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Consolas"/>
                <a:ea typeface="Consolas"/>
                <a:cs typeface="Consolas"/>
                <a:sym typeface="Consolas"/>
              </a:rPr>
              <a:t>This layout is </a:t>
            </a:r>
            <a:endParaRPr>
              <a:latin typeface="Consolas"/>
              <a:ea typeface="Consolas"/>
              <a:cs typeface="Consolas"/>
              <a:sym typeface="Consolas"/>
            </a:endParaRPr>
          </a:p>
          <a:p>
            <a:pPr indent="0" lvl="0" marL="0" marR="0" rtl="0" algn="ctr">
              <a:lnSpc>
                <a:spcPct val="100000"/>
              </a:lnSpc>
              <a:spcBef>
                <a:spcPts val="0"/>
              </a:spcBef>
              <a:spcAft>
                <a:spcPts val="0"/>
              </a:spcAft>
              <a:buNone/>
            </a:pPr>
            <a:r>
              <a:rPr b="1" lang="en">
                <a:latin typeface="Consolas"/>
                <a:ea typeface="Consolas"/>
                <a:cs typeface="Consolas"/>
                <a:sym typeface="Consolas"/>
              </a:rPr>
              <a:t>“Third Scale Grid”</a:t>
            </a:r>
            <a:endParaRPr b="1">
              <a:latin typeface="Consolas"/>
              <a:ea typeface="Consolas"/>
              <a:cs typeface="Consolas"/>
              <a:sym typeface="Consolas"/>
            </a:endParaRPr>
          </a:p>
          <a:p>
            <a:pPr indent="0" lvl="0" marL="0" marR="0" rtl="0" algn="ctr">
              <a:lnSpc>
                <a:spcPct val="100000"/>
              </a:lnSpc>
              <a:spcBef>
                <a:spcPts val="0"/>
              </a:spcBef>
              <a:spcAft>
                <a:spcPts val="0"/>
              </a:spcAft>
              <a:buNone/>
            </a:pPr>
            <a:r>
              <a:t/>
            </a:r>
            <a:endParaRPr>
              <a:latin typeface="Consolas"/>
              <a:ea typeface="Consolas"/>
              <a:cs typeface="Consolas"/>
              <a:sym typeface="Consolas"/>
            </a:endParaRPr>
          </a:p>
          <a:p>
            <a:pPr indent="0" lvl="0" marL="0" marR="0" rtl="0" algn="ctr">
              <a:lnSpc>
                <a:spcPct val="100000"/>
              </a:lnSpc>
              <a:spcBef>
                <a:spcPts val="0"/>
              </a:spcBef>
              <a:spcAft>
                <a:spcPts val="0"/>
              </a:spcAft>
              <a:buNone/>
            </a:pPr>
            <a:r>
              <a:rPr lang="en">
                <a:latin typeface="Consolas"/>
                <a:ea typeface="Consolas"/>
                <a:cs typeface="Consolas"/>
                <a:sym typeface="Consolas"/>
              </a:rPr>
              <a:t>The grid spacing is 1/3”</a:t>
            </a:r>
            <a:endParaRPr>
              <a:latin typeface="Consolas"/>
              <a:ea typeface="Consolas"/>
              <a:cs typeface="Consolas"/>
              <a:sym typeface="Consolas"/>
            </a:endParaRPr>
          </a:p>
          <a:p>
            <a:pPr indent="0" lvl="0" marL="0" marR="0" rtl="0" algn="ctr">
              <a:lnSpc>
                <a:spcPct val="100000"/>
              </a:lnSpc>
              <a:spcBef>
                <a:spcPts val="0"/>
              </a:spcBef>
              <a:spcAft>
                <a:spcPts val="0"/>
              </a:spcAft>
              <a:buNone/>
            </a:pPr>
            <a:r>
              <a:t/>
            </a:r>
            <a:endParaRPr>
              <a:latin typeface="Consolas"/>
              <a:ea typeface="Consolas"/>
              <a:cs typeface="Consolas"/>
              <a:sym typeface="Consolas"/>
            </a:endParaRPr>
          </a:p>
          <a:p>
            <a:pPr indent="0" lvl="0" marL="0" marR="0" rtl="0" algn="ctr">
              <a:lnSpc>
                <a:spcPct val="100000"/>
              </a:lnSpc>
              <a:spcBef>
                <a:spcPts val="0"/>
              </a:spcBef>
              <a:spcAft>
                <a:spcPts val="0"/>
              </a:spcAft>
              <a:buNone/>
            </a:pPr>
            <a:r>
              <a:t/>
            </a:r>
            <a:endParaRPr>
              <a:latin typeface="Consolas"/>
              <a:ea typeface="Consolas"/>
              <a:cs typeface="Consolas"/>
              <a:sym typeface="Consolas"/>
            </a:endParaRPr>
          </a:p>
        </p:txBody>
      </p:sp>
      <p:pic>
        <p:nvPicPr>
          <p:cNvPr id="503" name="Google Shape;503;p53"/>
          <p:cNvPicPr preferRelativeResize="0"/>
          <p:nvPr/>
        </p:nvPicPr>
        <p:blipFill>
          <a:blip r:embed="rId5">
            <a:alphaModFix/>
          </a:blip>
          <a:stretch>
            <a:fillRect/>
          </a:stretch>
        </p:blipFill>
        <p:spPr>
          <a:xfrm>
            <a:off x="3657613" y="2439902"/>
            <a:ext cx="2285998" cy="308610"/>
          </a:xfrm>
          <a:prstGeom prst="rect">
            <a:avLst/>
          </a:prstGeom>
          <a:noFill/>
          <a:ln>
            <a:noFill/>
          </a:ln>
        </p:spPr>
      </p:pic>
      <p:sp>
        <p:nvSpPr>
          <p:cNvPr id="504" name="Google Shape;504;p53"/>
          <p:cNvSpPr txBox="1"/>
          <p:nvPr/>
        </p:nvSpPr>
        <p:spPr>
          <a:xfrm>
            <a:off x="558549" y="5259676"/>
            <a:ext cx="34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latin typeface="Roboto"/>
                <a:ea typeface="Roboto"/>
                <a:cs typeface="Roboto"/>
                <a:sym typeface="Roboto"/>
              </a:rPr>
              <a:t>Actual size of 1” = </a:t>
            </a:r>
            <a:r>
              <a:rPr lang="en">
                <a:latin typeface="Roboto"/>
                <a:ea typeface="Roboto"/>
                <a:cs typeface="Roboto"/>
                <a:sym typeface="Roboto"/>
              </a:rPr>
              <a:t>Drawing size of 1/3”</a:t>
            </a:r>
            <a:endParaRPr>
              <a:latin typeface="Roboto"/>
              <a:ea typeface="Roboto"/>
              <a:cs typeface="Roboto"/>
              <a:sym typeface="Roboto"/>
            </a:endParaRPr>
          </a:p>
        </p:txBody>
      </p:sp>
      <p:cxnSp>
        <p:nvCxnSpPr>
          <p:cNvPr id="505" name="Google Shape;505;p53"/>
          <p:cNvCxnSpPr/>
          <p:nvPr/>
        </p:nvCxnSpPr>
        <p:spPr>
          <a:xfrm>
            <a:off x="2204924" y="5110265"/>
            <a:ext cx="704100" cy="0"/>
          </a:xfrm>
          <a:prstGeom prst="straightConnector1">
            <a:avLst/>
          </a:prstGeom>
          <a:noFill/>
          <a:ln cap="flat" cmpd="sng" w="28575">
            <a:solidFill>
              <a:srgbClr val="595959"/>
            </a:solidFill>
            <a:prstDash val="solid"/>
            <a:round/>
            <a:headEnd len="med" w="med" type="triangle"/>
            <a:tailEnd len="med" w="med" type="none"/>
          </a:ln>
        </p:spPr>
      </p:cxnSp>
      <p:cxnSp>
        <p:nvCxnSpPr>
          <p:cNvPr id="506" name="Google Shape;506;p53"/>
          <p:cNvCxnSpPr/>
          <p:nvPr/>
        </p:nvCxnSpPr>
        <p:spPr>
          <a:xfrm rot="10800000">
            <a:off x="1199644" y="5106572"/>
            <a:ext cx="702600" cy="0"/>
          </a:xfrm>
          <a:prstGeom prst="straightConnector1">
            <a:avLst/>
          </a:prstGeom>
          <a:noFill/>
          <a:ln cap="flat" cmpd="sng" w="28575">
            <a:solidFill>
              <a:srgbClr val="595959"/>
            </a:solidFill>
            <a:prstDash val="solid"/>
            <a:round/>
            <a:headEnd len="med" w="med" type="triangle"/>
            <a:tailEnd len="med" w="med" type="none"/>
          </a:ln>
        </p:spPr>
      </p:cxnSp>
      <p:cxnSp>
        <p:nvCxnSpPr>
          <p:cNvPr id="507" name="Google Shape;507;p53"/>
          <p:cNvCxnSpPr/>
          <p:nvPr/>
        </p:nvCxnSpPr>
        <p:spPr>
          <a:xfrm>
            <a:off x="2051677" y="6096496"/>
            <a:ext cx="704100" cy="0"/>
          </a:xfrm>
          <a:prstGeom prst="straightConnector1">
            <a:avLst/>
          </a:prstGeom>
          <a:noFill/>
          <a:ln cap="flat" cmpd="sng" w="28575">
            <a:solidFill>
              <a:srgbClr val="595959"/>
            </a:solidFill>
            <a:prstDash val="solid"/>
            <a:round/>
            <a:headEnd len="med" w="med" type="triangle"/>
            <a:tailEnd len="med" w="med" type="none"/>
          </a:ln>
        </p:spPr>
      </p:cxnSp>
      <p:cxnSp>
        <p:nvCxnSpPr>
          <p:cNvPr id="508" name="Google Shape;508;p53"/>
          <p:cNvCxnSpPr/>
          <p:nvPr/>
        </p:nvCxnSpPr>
        <p:spPr>
          <a:xfrm rot="10800000">
            <a:off x="1199644" y="6096496"/>
            <a:ext cx="702600" cy="0"/>
          </a:xfrm>
          <a:prstGeom prst="straightConnector1">
            <a:avLst/>
          </a:prstGeom>
          <a:noFill/>
          <a:ln cap="flat" cmpd="sng" w="28575">
            <a:solidFill>
              <a:srgbClr val="595959"/>
            </a:solidFill>
            <a:prstDash val="solid"/>
            <a:round/>
            <a:headEnd len="med" w="med" type="triangle"/>
            <a:tailEnd len="med" w="med" type="none"/>
          </a:ln>
        </p:spPr>
      </p:cxnSp>
      <p:sp>
        <p:nvSpPr>
          <p:cNvPr id="509" name="Google Shape;509;p53"/>
          <p:cNvSpPr txBox="1"/>
          <p:nvPr/>
        </p:nvSpPr>
        <p:spPr>
          <a:xfrm>
            <a:off x="304042" y="6174076"/>
            <a:ext cx="36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latin typeface="Roboto"/>
                <a:ea typeface="Roboto"/>
                <a:cs typeface="Roboto"/>
                <a:sym typeface="Roboto"/>
              </a:rPr>
              <a:t>Actual size of 1/2” = Drawing size of 1/6”</a:t>
            </a:r>
            <a:endParaRPr>
              <a:latin typeface="Roboto"/>
              <a:ea typeface="Roboto"/>
              <a:cs typeface="Roboto"/>
              <a:sym typeface="Roboto"/>
            </a:endParaRPr>
          </a:p>
        </p:txBody>
      </p:sp>
      <p:sp>
        <p:nvSpPr>
          <p:cNvPr id="510" name="Google Shape;510;p53"/>
          <p:cNvSpPr/>
          <p:nvPr/>
        </p:nvSpPr>
        <p:spPr>
          <a:xfrm>
            <a:off x="1907652" y="4958683"/>
            <a:ext cx="301800" cy="301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3"/>
          <p:cNvSpPr/>
          <p:nvPr/>
        </p:nvSpPr>
        <p:spPr>
          <a:xfrm>
            <a:off x="1905000" y="6020263"/>
            <a:ext cx="155400" cy="1554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
          <p:cNvSpPr/>
          <p:nvPr/>
        </p:nvSpPr>
        <p:spPr>
          <a:xfrm>
            <a:off x="4353508" y="3437165"/>
            <a:ext cx="3196800" cy="1371600"/>
          </a:xfrm>
          <a:prstGeom prst="wedgeRectCallout">
            <a:avLst>
              <a:gd fmla="val -25643" name="adj1"/>
              <a:gd fmla="val -100862"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This is shown at 1/3 scale.  </a:t>
            </a:r>
            <a:endParaRPr>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The drawing height is 1/3”</a:t>
            </a:r>
            <a:endParaRPr>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000000"/>
                </a:solidFill>
                <a:latin typeface="Consolas"/>
                <a:ea typeface="Consolas"/>
                <a:cs typeface="Consolas"/>
                <a:sym typeface="Consolas"/>
              </a:rPr>
              <a:t>The actual part height is 1”</a:t>
            </a:r>
            <a:endParaRPr>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000000"/>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000000"/>
              </a:solidFill>
              <a:latin typeface="Consolas"/>
              <a:ea typeface="Consolas"/>
              <a:cs typeface="Consolas"/>
              <a:sym typeface="Consolas"/>
            </a:endParaRPr>
          </a:p>
        </p:txBody>
      </p:sp>
      <p:sp>
        <p:nvSpPr>
          <p:cNvPr id="513" name="Google Shape;513;p53"/>
          <p:cNvSpPr/>
          <p:nvPr/>
        </p:nvSpPr>
        <p:spPr>
          <a:xfrm>
            <a:off x="4240200" y="678952"/>
            <a:ext cx="3200400" cy="578400"/>
          </a:xfrm>
          <a:prstGeom prst="wedgeRectCallout">
            <a:avLst>
              <a:gd fmla="val -21811" name="adj1"/>
              <a:gd fmla="val -128255"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1/3 Scale Ruler to match the Third Scale layout</a:t>
            </a:r>
            <a:endParaRPr>
              <a:solidFill>
                <a:srgbClr val="000000"/>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4"/>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Digital V5 Parts Example</a:t>
            </a:r>
            <a:endParaRPr/>
          </a:p>
        </p:txBody>
      </p:sp>
      <p:sp>
        <p:nvSpPr>
          <p:cNvPr id="519" name="Google Shape;519;p54"/>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Susan</a:t>
            </a:r>
            <a:endParaRPr/>
          </a:p>
        </p:txBody>
      </p:sp>
      <p:sp>
        <p:nvSpPr>
          <p:cNvPr id="520" name="Google Shape;520;p54"/>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521" name="Google Shape;521;p54"/>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26</a:t>
            </a:r>
            <a:endParaRPr/>
          </a:p>
        </p:txBody>
      </p:sp>
      <p:pic>
        <p:nvPicPr>
          <p:cNvPr id="522" name="Google Shape;522;p54"/>
          <p:cNvPicPr preferRelativeResize="0"/>
          <p:nvPr/>
        </p:nvPicPr>
        <p:blipFill rotWithShape="1">
          <a:blip r:embed="rId3">
            <a:alphaModFix/>
          </a:blip>
          <a:srcRect b="0" l="0" r="57142" t="0"/>
          <a:stretch/>
        </p:blipFill>
        <p:spPr>
          <a:xfrm>
            <a:off x="456720" y="2284149"/>
            <a:ext cx="6857999" cy="1371600"/>
          </a:xfrm>
          <a:prstGeom prst="rect">
            <a:avLst/>
          </a:prstGeom>
          <a:noFill/>
          <a:ln>
            <a:noFill/>
          </a:ln>
        </p:spPr>
      </p:pic>
      <p:pic>
        <p:nvPicPr>
          <p:cNvPr id="523" name="Google Shape;523;p54"/>
          <p:cNvPicPr preferRelativeResize="0"/>
          <p:nvPr/>
        </p:nvPicPr>
        <p:blipFill rotWithShape="1">
          <a:blip r:embed="rId4">
            <a:alphaModFix/>
          </a:blip>
          <a:srcRect b="0" l="0" r="0" t="0"/>
          <a:stretch/>
        </p:blipFill>
        <p:spPr>
          <a:xfrm>
            <a:off x="1063619" y="1058853"/>
            <a:ext cx="3822191" cy="3822191"/>
          </a:xfrm>
          <a:prstGeom prst="rect">
            <a:avLst/>
          </a:prstGeom>
          <a:noFill/>
          <a:ln>
            <a:noFill/>
          </a:ln>
        </p:spPr>
      </p:pic>
      <p:pic>
        <p:nvPicPr>
          <p:cNvPr id="524" name="Google Shape;524;p54"/>
          <p:cNvPicPr preferRelativeResize="0"/>
          <p:nvPr/>
        </p:nvPicPr>
        <p:blipFill>
          <a:blip r:embed="rId5">
            <a:alphaModFix/>
          </a:blip>
          <a:stretch>
            <a:fillRect/>
          </a:stretch>
        </p:blipFill>
        <p:spPr>
          <a:xfrm>
            <a:off x="1535841" y="1517102"/>
            <a:ext cx="2898647" cy="2898648"/>
          </a:xfrm>
          <a:prstGeom prst="rect">
            <a:avLst/>
          </a:prstGeom>
          <a:noFill/>
          <a:ln>
            <a:noFill/>
          </a:ln>
        </p:spPr>
      </p:pic>
      <p:pic>
        <p:nvPicPr>
          <p:cNvPr id="525" name="Google Shape;525;p54"/>
          <p:cNvPicPr preferRelativeResize="0"/>
          <p:nvPr/>
        </p:nvPicPr>
        <p:blipFill>
          <a:blip r:embed="rId6">
            <a:alphaModFix/>
          </a:blip>
          <a:stretch>
            <a:fillRect/>
          </a:stretch>
        </p:blipFill>
        <p:spPr>
          <a:xfrm>
            <a:off x="5734522" y="2464177"/>
            <a:ext cx="886968" cy="1015086"/>
          </a:xfrm>
          <a:prstGeom prst="rect">
            <a:avLst/>
          </a:prstGeom>
          <a:noFill/>
          <a:ln>
            <a:noFill/>
          </a:ln>
        </p:spPr>
      </p:pic>
      <p:sp>
        <p:nvSpPr>
          <p:cNvPr id="526" name="Google Shape;526;p54"/>
          <p:cNvSpPr/>
          <p:nvPr/>
        </p:nvSpPr>
        <p:spPr>
          <a:xfrm>
            <a:off x="1592330" y="1572074"/>
            <a:ext cx="2757000" cy="2757000"/>
          </a:xfrm>
          <a:prstGeom prst="blockArc">
            <a:avLst>
              <a:gd fmla="val 4456441" name="adj1"/>
              <a:gd fmla="val 17210872" name="adj2"/>
              <a:gd fmla="val 8348" name="adj3"/>
            </a:avLst>
          </a:prstGeom>
          <a:solidFill>
            <a:srgbClr val="EEFF4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4"/>
          <p:cNvSpPr/>
          <p:nvPr/>
        </p:nvSpPr>
        <p:spPr>
          <a:xfrm>
            <a:off x="5712630" y="2506349"/>
            <a:ext cx="930900" cy="930900"/>
          </a:xfrm>
          <a:prstGeom prst="blockArc">
            <a:avLst>
              <a:gd fmla="val 17147247" name="adj1"/>
              <a:gd fmla="val 4000829" name="adj2"/>
              <a:gd fmla="val 24437" name="adj3"/>
            </a:avLst>
          </a:prstGeom>
          <a:solidFill>
            <a:srgbClr val="EEFF4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 name="Google Shape;528;p54"/>
          <p:cNvCxnSpPr>
            <a:stCxn id="526" idx="1"/>
            <a:endCxn id="527" idx="0"/>
          </p:cNvCxnSpPr>
          <p:nvPr/>
        </p:nvCxnSpPr>
        <p:spPr>
          <a:xfrm>
            <a:off x="3337010" y="1741380"/>
            <a:ext cx="2936700" cy="891900"/>
          </a:xfrm>
          <a:prstGeom prst="straightConnector1">
            <a:avLst/>
          </a:prstGeom>
          <a:noFill/>
          <a:ln cap="flat" cmpd="sng" w="228600">
            <a:solidFill>
              <a:srgbClr val="EEFF41"/>
            </a:solidFill>
            <a:prstDash val="solid"/>
            <a:round/>
            <a:headEnd len="med" w="med" type="none"/>
            <a:tailEnd len="med" w="med" type="none"/>
          </a:ln>
        </p:spPr>
      </p:cxnSp>
      <p:cxnSp>
        <p:nvCxnSpPr>
          <p:cNvPr id="529" name="Google Shape;529;p54"/>
          <p:cNvCxnSpPr>
            <a:stCxn id="526" idx="0"/>
            <a:endCxn id="527" idx="1"/>
          </p:cNvCxnSpPr>
          <p:nvPr/>
        </p:nvCxnSpPr>
        <p:spPr>
          <a:xfrm flipH="1" rot="10800000">
            <a:off x="3313264" y="3294906"/>
            <a:ext cx="3003900" cy="871800"/>
          </a:xfrm>
          <a:prstGeom prst="straightConnector1">
            <a:avLst/>
          </a:prstGeom>
          <a:noFill/>
          <a:ln cap="flat" cmpd="sng" w="228600">
            <a:solidFill>
              <a:srgbClr val="EEFF41"/>
            </a:solidFill>
            <a:prstDash val="solid"/>
            <a:round/>
            <a:headEnd len="med" w="med" type="none"/>
            <a:tailEnd len="med" w="med" type="none"/>
          </a:ln>
        </p:spPr>
      </p:cxnSp>
      <p:sp>
        <p:nvSpPr>
          <p:cNvPr id="530" name="Google Shape;530;p54"/>
          <p:cNvSpPr txBox="1"/>
          <p:nvPr/>
        </p:nvSpPr>
        <p:spPr>
          <a:xfrm>
            <a:off x="450850" y="6027025"/>
            <a:ext cx="2743200" cy="27432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ono"/>
                <a:ea typeface="Roboto Mono"/>
                <a:cs typeface="Roboto Mono"/>
                <a:sym typeface="Roboto Mono"/>
              </a:rPr>
              <a:t>These parts are copied from a Google Slide that contains Digital V5 Parts.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Go to </a:t>
            </a:r>
            <a:r>
              <a:rPr lang="en">
                <a:solidFill>
                  <a:srgbClr val="0097A7"/>
                </a:solidFill>
                <a:uFill>
                  <a:noFill/>
                </a:uFill>
                <a:latin typeface="Roboto Mono"/>
                <a:ea typeface="Roboto Mono"/>
                <a:cs typeface="Roboto Mono"/>
                <a:sym typeface="Roboto Mono"/>
                <a:hlinkClick r:id="rId7">
                  <a:extLst>
                    <a:ext uri="{A12FA001-AC4F-418D-AE19-62706E023703}">
                      <ahyp:hlinkClr val="tx"/>
                    </a:ext>
                  </a:extLst>
                </a:hlinkClick>
              </a:rPr>
              <a:t>notebooks.vex.com</a:t>
            </a:r>
            <a:r>
              <a:rPr lang="en">
                <a:latin typeface="Roboto Mono"/>
                <a:ea typeface="Roboto Mono"/>
                <a:cs typeface="Roboto Mono"/>
                <a:sym typeface="Roboto Mono"/>
              </a:rPr>
              <a:t> to get the Digital V5 Parts file.</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The chain was drawn using Google Slide shapes.</a:t>
            </a:r>
            <a:endParaRPr>
              <a:latin typeface="Roboto Mono"/>
              <a:ea typeface="Roboto Mono"/>
              <a:cs typeface="Roboto Mono"/>
              <a:sym typeface="Roboto Mono"/>
            </a:endParaRPr>
          </a:p>
        </p:txBody>
      </p:sp>
      <p:sp>
        <p:nvSpPr>
          <p:cNvPr id="531" name="Google Shape;531;p54"/>
          <p:cNvSpPr txBox="1"/>
          <p:nvPr/>
        </p:nvSpPr>
        <p:spPr>
          <a:xfrm>
            <a:off x="4537550" y="6027025"/>
            <a:ext cx="2743200" cy="2743200"/>
          </a:xfrm>
          <a:prstGeom prst="rect">
            <a:avLst/>
          </a:prstGeom>
          <a:solidFill>
            <a:srgbClr val="C9DAF8"/>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Roboto Mono"/>
                <a:ea typeface="Roboto Mono"/>
                <a:cs typeface="Roboto Mono"/>
                <a:sym typeface="Roboto Mono"/>
              </a:rPr>
              <a:t>Notebooking Tip: </a:t>
            </a:r>
            <a:r>
              <a:rPr b="1" lang="en">
                <a:latin typeface="Roboto Mono"/>
                <a:ea typeface="Roboto Mono"/>
                <a:cs typeface="Roboto Mono"/>
                <a:sym typeface="Roboto Mono"/>
              </a:rPr>
              <a:t>Transparent Holes</a:t>
            </a:r>
            <a:endParaRPr b="1">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The holes in the parts are transparent.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This allows you to align parts to the grid.</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This also allows you to align parts to one another.</a:t>
            </a:r>
            <a:endParaRPr>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5"/>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Digital V5 Ruler Example</a:t>
            </a:r>
            <a:endParaRPr/>
          </a:p>
        </p:txBody>
      </p:sp>
      <p:sp>
        <p:nvSpPr>
          <p:cNvPr id="537" name="Google Shape;537;p55"/>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Tony</a:t>
            </a:r>
            <a:endParaRPr/>
          </a:p>
        </p:txBody>
      </p:sp>
      <p:sp>
        <p:nvSpPr>
          <p:cNvPr id="538" name="Google Shape;538;p55"/>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539" name="Google Shape;539;p55"/>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27</a:t>
            </a:r>
            <a:endParaRPr/>
          </a:p>
        </p:txBody>
      </p:sp>
      <p:pic>
        <p:nvPicPr>
          <p:cNvPr id="540" name="Google Shape;540;p55"/>
          <p:cNvPicPr preferRelativeResize="0"/>
          <p:nvPr/>
        </p:nvPicPr>
        <p:blipFill>
          <a:blip r:embed="rId3">
            <a:alphaModFix/>
          </a:blip>
          <a:stretch>
            <a:fillRect/>
          </a:stretch>
        </p:blipFill>
        <p:spPr>
          <a:xfrm>
            <a:off x="457206" y="3207593"/>
            <a:ext cx="9144003" cy="457200"/>
          </a:xfrm>
          <a:prstGeom prst="rect">
            <a:avLst/>
          </a:prstGeom>
          <a:noFill/>
          <a:ln>
            <a:noFill/>
          </a:ln>
        </p:spPr>
      </p:pic>
      <p:pic>
        <p:nvPicPr>
          <p:cNvPr id="541" name="Google Shape;541;p55"/>
          <p:cNvPicPr preferRelativeResize="0"/>
          <p:nvPr/>
        </p:nvPicPr>
        <p:blipFill rotWithShape="1">
          <a:blip r:embed="rId4">
            <a:alphaModFix/>
          </a:blip>
          <a:srcRect b="49816" l="0" r="0" t="0"/>
          <a:stretch/>
        </p:blipFill>
        <p:spPr>
          <a:xfrm>
            <a:off x="0" y="2748123"/>
            <a:ext cx="457200" cy="4588774"/>
          </a:xfrm>
          <a:prstGeom prst="rect">
            <a:avLst/>
          </a:prstGeom>
          <a:noFill/>
          <a:ln>
            <a:noFill/>
          </a:ln>
        </p:spPr>
      </p:pic>
      <p:pic>
        <p:nvPicPr>
          <p:cNvPr id="542" name="Google Shape;542;p55"/>
          <p:cNvPicPr preferRelativeResize="0"/>
          <p:nvPr/>
        </p:nvPicPr>
        <p:blipFill rotWithShape="1">
          <a:blip r:embed="rId5">
            <a:alphaModFix/>
          </a:blip>
          <a:srcRect b="357" l="0" r="0" t="357"/>
          <a:stretch/>
        </p:blipFill>
        <p:spPr>
          <a:xfrm>
            <a:off x="457200" y="2748128"/>
            <a:ext cx="6857999" cy="920932"/>
          </a:xfrm>
          <a:prstGeom prst="rect">
            <a:avLst/>
          </a:prstGeom>
          <a:noFill/>
          <a:ln>
            <a:noFill/>
          </a:ln>
        </p:spPr>
      </p:pic>
      <p:sp>
        <p:nvSpPr>
          <p:cNvPr id="543" name="Google Shape;543;p55"/>
          <p:cNvSpPr/>
          <p:nvPr/>
        </p:nvSpPr>
        <p:spPr>
          <a:xfrm rot="5400000">
            <a:off x="6856200" y="3696152"/>
            <a:ext cx="490200" cy="427500"/>
          </a:xfrm>
          <a:prstGeom prst="left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5"/>
          <p:cNvSpPr txBox="1"/>
          <p:nvPr/>
        </p:nvSpPr>
        <p:spPr>
          <a:xfrm>
            <a:off x="2640075" y="388204"/>
            <a:ext cx="2743200" cy="1761000"/>
          </a:xfrm>
          <a:prstGeom prst="rect">
            <a:avLst/>
          </a:prstGeom>
          <a:solidFill>
            <a:srgbClr val="C9DAF8"/>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Mono"/>
                <a:ea typeface="Roboto Mono"/>
                <a:cs typeface="Roboto Mono"/>
                <a:sym typeface="Roboto Mono"/>
              </a:rPr>
              <a:t>The digital V5 Ruler allows you to easily measure parts without needing to count holes.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This part is 2 x 15.</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p:txBody>
      </p:sp>
      <p:sp>
        <p:nvSpPr>
          <p:cNvPr id="545" name="Google Shape;545;p55"/>
          <p:cNvSpPr/>
          <p:nvPr/>
        </p:nvSpPr>
        <p:spPr>
          <a:xfrm>
            <a:off x="4575600" y="5184856"/>
            <a:ext cx="3196800" cy="2195400"/>
          </a:xfrm>
          <a:prstGeom prst="wedgeRectCallout">
            <a:avLst>
              <a:gd fmla="val 766" name="adj1"/>
              <a:gd fmla="val -118941"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Roboto Mono"/>
                <a:ea typeface="Roboto Mono"/>
                <a:cs typeface="Roboto Mono"/>
                <a:sym typeface="Roboto Mono"/>
              </a:rPr>
              <a:t>This Ruler is placed under the part. The hole count can be seen in the holes. Placing the ruler over the part also works.  </a:t>
            </a:r>
            <a:endParaRPr>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rPr lang="en">
                <a:latin typeface="Roboto Mono"/>
                <a:ea typeface="Roboto Mono"/>
                <a:cs typeface="Roboto Mono"/>
                <a:sym typeface="Roboto Mono"/>
              </a:rPr>
              <a:t>Use the </a:t>
            </a:r>
            <a:r>
              <a:rPr b="1" lang="en">
                <a:latin typeface="Roboto Mono"/>
                <a:ea typeface="Roboto Mono"/>
                <a:cs typeface="Roboto Mono"/>
                <a:sym typeface="Roboto Mono"/>
              </a:rPr>
              <a:t>Arrange &gt; Order</a:t>
            </a:r>
            <a:r>
              <a:rPr lang="en">
                <a:latin typeface="Roboto Mono"/>
                <a:ea typeface="Roboto Mono"/>
                <a:cs typeface="Roboto Mono"/>
                <a:sym typeface="Roboto Mono"/>
              </a:rPr>
              <a:t> menu to move parts to the front or back.</a:t>
            </a:r>
            <a:endParaRPr>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a:solidFill>
                <a:srgbClr val="000000"/>
              </a:solidFill>
              <a:latin typeface="Roboto Mono"/>
              <a:ea typeface="Roboto Mono"/>
              <a:cs typeface="Roboto Mono"/>
              <a:sym typeface="Roboto Mono"/>
            </a:endParaRPr>
          </a:p>
        </p:txBody>
      </p:sp>
      <p:sp>
        <p:nvSpPr>
          <p:cNvPr id="546" name="Google Shape;546;p55"/>
          <p:cNvSpPr/>
          <p:nvPr/>
        </p:nvSpPr>
        <p:spPr>
          <a:xfrm>
            <a:off x="1119550" y="4448775"/>
            <a:ext cx="2313000" cy="2195400"/>
          </a:xfrm>
          <a:prstGeom prst="wedgeRectCallout">
            <a:avLst>
              <a:gd fmla="val -78834" name="adj1"/>
              <a:gd fmla="val -33298" name="adj2"/>
            </a:avLst>
          </a:prstGeom>
          <a:solidFill>
            <a:srgbClr val="F4CCCC"/>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Roboto Mono"/>
                <a:ea typeface="Roboto Mono"/>
                <a:cs typeface="Roboto Mono"/>
                <a:sym typeface="Roboto Mono"/>
              </a:rPr>
              <a:t>This Ruler is placed next to the part. The hole count can be seen.</a:t>
            </a:r>
            <a:endParaRPr>
              <a:solidFill>
                <a:srgbClr val="000000"/>
              </a:solidFill>
              <a:latin typeface="Roboto Mono"/>
              <a:ea typeface="Roboto Mono"/>
              <a:cs typeface="Roboto Mono"/>
              <a:sym typeface="Roboto Mono"/>
            </a:endParaRPr>
          </a:p>
        </p:txBody>
      </p:sp>
      <p:sp>
        <p:nvSpPr>
          <p:cNvPr id="547" name="Google Shape;547;p55"/>
          <p:cNvSpPr/>
          <p:nvPr/>
        </p:nvSpPr>
        <p:spPr>
          <a:xfrm rot="10800000">
            <a:off x="-455952" y="3222452"/>
            <a:ext cx="490200" cy="427500"/>
          </a:xfrm>
          <a:prstGeom prst="left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1" name="Shape 551"/>
        <p:cNvGrpSpPr/>
        <p:nvPr/>
      </p:nvGrpSpPr>
      <p:grpSpPr>
        <a:xfrm>
          <a:off x="0" y="0"/>
          <a:ext cx="0" cy="0"/>
          <a:chOff x="0" y="0"/>
          <a:chExt cx="0" cy="0"/>
        </a:xfrm>
      </p:grpSpPr>
      <p:sp>
        <p:nvSpPr>
          <p:cNvPr id="552" name="Google Shape;552;p56"/>
          <p:cNvSpPr txBox="1"/>
          <p:nvPr>
            <p:ph type="title"/>
          </p:nvPr>
        </p:nvSpPr>
        <p:spPr>
          <a:xfrm>
            <a:off x="0" y="4057953"/>
            <a:ext cx="7772400" cy="1942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Wiring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idx="1" type="subTitle"/>
          </p:nvPr>
        </p:nvSpPr>
        <p:spPr>
          <a:xfrm>
            <a:off x="210025" y="609792"/>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From distance</a:t>
            </a:r>
            <a:endParaRPr/>
          </a:p>
          <a:p>
            <a:pPr indent="0" lvl="0" marL="0" rtl="0" algn="l">
              <a:spcBef>
                <a:spcPts val="0"/>
              </a:spcBef>
              <a:spcAft>
                <a:spcPts val="0"/>
              </a:spcAft>
              <a:buNone/>
            </a:pPr>
            <a:r>
              <a:rPr lang="en"/>
              <a:t>to ball</a:t>
            </a:r>
            <a:endParaRPr/>
          </a:p>
        </p:txBody>
      </p:sp>
      <p:sp>
        <p:nvSpPr>
          <p:cNvPr id="558" name="Google Shape;558;p57"/>
          <p:cNvSpPr txBox="1"/>
          <p:nvPr>
            <p:ph idx="2" type="subTitle"/>
          </p:nvPr>
        </p:nvSpPr>
        <p:spPr>
          <a:xfrm>
            <a:off x="210025" y="1073758"/>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Ball shooter distance</a:t>
            </a:r>
            <a:endParaRPr>
              <a:solidFill>
                <a:schemeClr val="dk1"/>
              </a:solidFill>
            </a:endParaRPr>
          </a:p>
          <a:p>
            <a:pPr indent="0" lvl="0" marL="0" rtl="0" algn="l">
              <a:spcBef>
                <a:spcPts val="0"/>
              </a:spcBef>
              <a:spcAft>
                <a:spcPts val="0"/>
              </a:spcAft>
              <a:buNone/>
            </a:pPr>
            <a:r>
              <a:t/>
            </a:r>
            <a:endParaRPr/>
          </a:p>
        </p:txBody>
      </p:sp>
      <p:sp>
        <p:nvSpPr>
          <p:cNvPr id="559" name="Google Shape;559;p57"/>
          <p:cNvSpPr txBox="1"/>
          <p:nvPr>
            <p:ph idx="3" type="subTitle"/>
          </p:nvPr>
        </p:nvSpPr>
        <p:spPr>
          <a:xfrm>
            <a:off x="210025" y="1537742"/>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Ball color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sensor</a:t>
            </a:r>
            <a:endParaRPr>
              <a:solidFill>
                <a:schemeClr val="dk1"/>
              </a:solidFill>
            </a:endParaRPr>
          </a:p>
          <a:p>
            <a:pPr indent="0" lvl="0" marL="0" rtl="0" algn="l">
              <a:spcBef>
                <a:spcPts val="0"/>
              </a:spcBef>
              <a:spcAft>
                <a:spcPts val="0"/>
              </a:spcAft>
              <a:buNone/>
            </a:pPr>
            <a:r>
              <a:t/>
            </a:r>
            <a:endParaRPr/>
          </a:p>
        </p:txBody>
      </p:sp>
      <p:sp>
        <p:nvSpPr>
          <p:cNvPr id="560" name="Google Shape;560;p57"/>
          <p:cNvSpPr txBox="1"/>
          <p:nvPr>
            <p:ph idx="6" type="subTitle"/>
          </p:nvPr>
        </p:nvSpPr>
        <p:spPr>
          <a:xfrm>
            <a:off x="210025" y="2929667"/>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Internal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Sensor</a:t>
            </a:r>
            <a:endParaRPr>
              <a:solidFill>
                <a:schemeClr val="dk1"/>
              </a:solidFill>
            </a:endParaRPr>
          </a:p>
          <a:p>
            <a:pPr indent="0" lvl="0" marL="0" rtl="0" algn="l">
              <a:spcBef>
                <a:spcPts val="0"/>
              </a:spcBef>
              <a:spcAft>
                <a:spcPts val="0"/>
              </a:spcAft>
              <a:buNone/>
            </a:pPr>
            <a:r>
              <a:t/>
            </a:r>
            <a:endParaRPr/>
          </a:p>
        </p:txBody>
      </p:sp>
      <p:sp>
        <p:nvSpPr>
          <p:cNvPr id="561" name="Google Shape;561;p57"/>
          <p:cNvSpPr txBox="1"/>
          <p:nvPr>
            <p:ph idx="7" type="subTitle"/>
          </p:nvPr>
        </p:nvSpPr>
        <p:spPr>
          <a:xfrm>
            <a:off x="210025" y="3393642"/>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GPS</a:t>
            </a:r>
            <a:endParaRPr>
              <a:solidFill>
                <a:schemeClr val="dk1"/>
              </a:solidFill>
            </a:endParaRPr>
          </a:p>
          <a:p>
            <a:pPr indent="0" lvl="0" marL="0" rtl="0" algn="l">
              <a:spcBef>
                <a:spcPts val="0"/>
              </a:spcBef>
              <a:spcAft>
                <a:spcPts val="0"/>
              </a:spcAft>
              <a:buNone/>
            </a:pPr>
            <a:r>
              <a:t/>
            </a:r>
            <a:endParaRPr/>
          </a:p>
        </p:txBody>
      </p:sp>
      <p:sp>
        <p:nvSpPr>
          <p:cNvPr id="562" name="Google Shape;562;p57"/>
          <p:cNvSpPr txBox="1"/>
          <p:nvPr>
            <p:ph idx="9" type="subTitle"/>
          </p:nvPr>
        </p:nvSpPr>
        <p:spPr>
          <a:xfrm>
            <a:off x="210025" y="4321592"/>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Shoulder Position</a:t>
            </a:r>
            <a:endParaRPr>
              <a:solidFill>
                <a:schemeClr val="dk1"/>
              </a:solidFill>
            </a:endParaRPr>
          </a:p>
          <a:p>
            <a:pPr indent="0" lvl="0" marL="0" rtl="0" algn="l">
              <a:spcBef>
                <a:spcPts val="0"/>
              </a:spcBef>
              <a:spcAft>
                <a:spcPts val="0"/>
              </a:spcAft>
              <a:buNone/>
            </a:pPr>
            <a:r>
              <a:t/>
            </a:r>
            <a:endParaRPr/>
          </a:p>
        </p:txBody>
      </p:sp>
      <p:sp>
        <p:nvSpPr>
          <p:cNvPr id="563" name="Google Shape;563;p57"/>
          <p:cNvSpPr txBox="1"/>
          <p:nvPr>
            <p:ph idx="15" type="subTitle"/>
          </p:nvPr>
        </p:nvSpPr>
        <p:spPr>
          <a:xfrm>
            <a:off x="6099450" y="596245"/>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Lift Motor</a:t>
            </a:r>
            <a:endParaRPr/>
          </a:p>
        </p:txBody>
      </p:sp>
      <p:sp>
        <p:nvSpPr>
          <p:cNvPr id="564" name="Google Shape;564;p57"/>
          <p:cNvSpPr txBox="1"/>
          <p:nvPr>
            <p:ph idx="17" type="subTitle"/>
          </p:nvPr>
        </p:nvSpPr>
        <p:spPr>
          <a:xfrm>
            <a:off x="6099450" y="1524195"/>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R Front Drive</a:t>
            </a:r>
            <a:endParaRPr/>
          </a:p>
        </p:txBody>
      </p:sp>
      <p:sp>
        <p:nvSpPr>
          <p:cNvPr id="565" name="Google Shape;565;p57"/>
          <p:cNvSpPr txBox="1"/>
          <p:nvPr>
            <p:ph idx="18" type="subTitle"/>
          </p:nvPr>
        </p:nvSpPr>
        <p:spPr>
          <a:xfrm>
            <a:off x="6099450" y="1988170"/>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R Rear Drive</a:t>
            </a:r>
            <a:endParaRPr/>
          </a:p>
        </p:txBody>
      </p:sp>
      <p:sp>
        <p:nvSpPr>
          <p:cNvPr id="566" name="Google Shape;566;p57"/>
          <p:cNvSpPr txBox="1"/>
          <p:nvPr>
            <p:ph idx="19" type="subTitle"/>
          </p:nvPr>
        </p:nvSpPr>
        <p:spPr>
          <a:xfrm>
            <a:off x="6099450" y="2452145"/>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L Front Drive</a:t>
            </a:r>
            <a:endParaRPr/>
          </a:p>
        </p:txBody>
      </p:sp>
      <p:sp>
        <p:nvSpPr>
          <p:cNvPr id="567" name="Google Shape;567;p57"/>
          <p:cNvSpPr txBox="1"/>
          <p:nvPr>
            <p:ph idx="20" type="subTitle"/>
          </p:nvPr>
        </p:nvSpPr>
        <p:spPr>
          <a:xfrm>
            <a:off x="6099450" y="2916120"/>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L Rear Drive</a:t>
            </a:r>
            <a:endParaRPr/>
          </a:p>
        </p:txBody>
      </p:sp>
      <p:sp>
        <p:nvSpPr>
          <p:cNvPr id="568" name="Google Shape;568;p57"/>
          <p:cNvSpPr txBox="1"/>
          <p:nvPr>
            <p:ph idx="23" type="subTitle"/>
          </p:nvPr>
        </p:nvSpPr>
        <p:spPr>
          <a:xfrm>
            <a:off x="6099450" y="4308045"/>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R Shoulder </a:t>
            </a:r>
            <a:endParaRPr>
              <a:solidFill>
                <a:schemeClr val="dk1"/>
              </a:solidFill>
            </a:endParaRPr>
          </a:p>
          <a:p>
            <a:pPr indent="0" lvl="0" marL="0" rtl="0" algn="r">
              <a:spcBef>
                <a:spcPts val="0"/>
              </a:spcBef>
              <a:spcAft>
                <a:spcPts val="0"/>
              </a:spcAft>
              <a:buClr>
                <a:schemeClr val="dk1"/>
              </a:buClr>
              <a:buSzPts val="1100"/>
              <a:buFont typeface="Arial"/>
              <a:buNone/>
            </a:pPr>
            <a:r>
              <a:rPr lang="en">
                <a:solidFill>
                  <a:schemeClr val="dk1"/>
                </a:solidFill>
              </a:rPr>
              <a:t>Drive</a:t>
            </a:r>
            <a:endParaRPr/>
          </a:p>
        </p:txBody>
      </p:sp>
      <p:sp>
        <p:nvSpPr>
          <p:cNvPr id="569" name="Google Shape;569;p57"/>
          <p:cNvSpPr txBox="1"/>
          <p:nvPr>
            <p:ph idx="24" type="subTitle"/>
          </p:nvPr>
        </p:nvSpPr>
        <p:spPr>
          <a:xfrm>
            <a:off x="6099450" y="4772020"/>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L Shoulder </a:t>
            </a:r>
            <a:endParaRPr>
              <a:solidFill>
                <a:schemeClr val="dk1"/>
              </a:solidFill>
            </a:endParaRPr>
          </a:p>
          <a:p>
            <a:pPr indent="0" lvl="0" marL="0" rtl="0" algn="r">
              <a:spcBef>
                <a:spcPts val="0"/>
              </a:spcBef>
              <a:spcAft>
                <a:spcPts val="0"/>
              </a:spcAft>
              <a:buClr>
                <a:schemeClr val="dk1"/>
              </a:buClr>
              <a:buSzPts val="1100"/>
              <a:buFont typeface="Arial"/>
              <a:buNone/>
            </a:pPr>
            <a:r>
              <a:rPr lang="en">
                <a:solidFill>
                  <a:schemeClr val="dk1"/>
                </a:solidFill>
              </a:rPr>
              <a:t>Drive</a:t>
            </a:r>
            <a:endParaRPr/>
          </a:p>
        </p:txBody>
      </p:sp>
      <p:sp>
        <p:nvSpPr>
          <p:cNvPr id="570" name="Google Shape;570;p57"/>
          <p:cNvSpPr txBox="1"/>
          <p:nvPr>
            <p:ph idx="25" type="subTitle"/>
          </p:nvPr>
        </p:nvSpPr>
        <p:spPr>
          <a:xfrm>
            <a:off x="6099450" y="5686423"/>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L Rear Bumper</a:t>
            </a:r>
            <a:endParaRPr/>
          </a:p>
        </p:txBody>
      </p:sp>
      <p:sp>
        <p:nvSpPr>
          <p:cNvPr id="571" name="Google Shape;571;p57"/>
          <p:cNvSpPr txBox="1"/>
          <p:nvPr>
            <p:ph idx="26" type="subTitle"/>
          </p:nvPr>
        </p:nvSpPr>
        <p:spPr>
          <a:xfrm>
            <a:off x="6099450" y="6150398"/>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R Rear Bumper</a:t>
            </a:r>
            <a:endParaRPr/>
          </a:p>
        </p:txBody>
      </p:sp>
      <p:sp>
        <p:nvSpPr>
          <p:cNvPr id="572" name="Google Shape;572;p57"/>
          <p:cNvSpPr txBox="1"/>
          <p:nvPr>
            <p:ph idx="28" type="subTitle"/>
          </p:nvPr>
        </p:nvSpPr>
        <p:spPr>
          <a:xfrm>
            <a:off x="6099450" y="7078348"/>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Optical </a:t>
            </a:r>
            <a:endParaRPr>
              <a:solidFill>
                <a:schemeClr val="dk1"/>
              </a:solidFill>
            </a:endParaRPr>
          </a:p>
          <a:p>
            <a:pPr indent="0" lvl="0" marL="0" rtl="0" algn="r">
              <a:spcBef>
                <a:spcPts val="0"/>
              </a:spcBef>
              <a:spcAft>
                <a:spcPts val="0"/>
              </a:spcAft>
              <a:buClr>
                <a:schemeClr val="dk1"/>
              </a:buClr>
              <a:buSzPts val="1100"/>
              <a:buFont typeface="Arial"/>
              <a:buNone/>
            </a:pPr>
            <a:r>
              <a:rPr lang="en">
                <a:solidFill>
                  <a:schemeClr val="dk1"/>
                </a:solidFill>
              </a:rPr>
              <a:t>Encoder Top</a:t>
            </a:r>
            <a:endParaRPr/>
          </a:p>
        </p:txBody>
      </p:sp>
      <p:sp>
        <p:nvSpPr>
          <p:cNvPr id="573" name="Google Shape;573;p57"/>
          <p:cNvSpPr txBox="1"/>
          <p:nvPr>
            <p:ph idx="29" type="subTitle"/>
          </p:nvPr>
        </p:nvSpPr>
        <p:spPr>
          <a:xfrm>
            <a:off x="6099450" y="7542323"/>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Optical</a:t>
            </a:r>
            <a:endParaRPr>
              <a:solidFill>
                <a:schemeClr val="dk1"/>
              </a:solidFill>
            </a:endParaRPr>
          </a:p>
          <a:p>
            <a:pPr indent="0" lvl="0" marL="0" rtl="0" algn="r">
              <a:spcBef>
                <a:spcPts val="0"/>
              </a:spcBef>
              <a:spcAft>
                <a:spcPts val="0"/>
              </a:spcAft>
              <a:buClr>
                <a:schemeClr val="dk1"/>
              </a:buClr>
              <a:buSzPts val="1100"/>
              <a:buFont typeface="Arial"/>
              <a:buNone/>
            </a:pPr>
            <a:r>
              <a:rPr lang="en">
                <a:solidFill>
                  <a:schemeClr val="dk1"/>
                </a:solidFill>
              </a:rPr>
              <a:t>Encoder Bottom</a:t>
            </a:r>
            <a:endParaRPr/>
          </a:p>
        </p:txBody>
      </p:sp>
      <p:sp>
        <p:nvSpPr>
          <p:cNvPr id="574" name="Google Shape;574;p57"/>
          <p:cNvSpPr txBox="1"/>
          <p:nvPr>
            <p:ph idx="31" type="subTitle"/>
          </p:nvPr>
        </p:nvSpPr>
        <p:spPr>
          <a:xfrm>
            <a:off x="6099450" y="8436398"/>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Ball 1 Ready Limit Switch</a:t>
            </a:r>
            <a:endParaRPr/>
          </a:p>
        </p:txBody>
      </p:sp>
      <p:sp>
        <p:nvSpPr>
          <p:cNvPr id="575" name="Google Shape;575;p57"/>
          <p:cNvSpPr txBox="1"/>
          <p:nvPr>
            <p:ph idx="32" type="subTitle"/>
          </p:nvPr>
        </p:nvSpPr>
        <p:spPr>
          <a:xfrm>
            <a:off x="6099450" y="8900398"/>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Ball 2 Loaded Limit Switch</a:t>
            </a:r>
            <a:endParaRPr/>
          </a:p>
        </p:txBody>
      </p:sp>
      <p:sp>
        <p:nvSpPr>
          <p:cNvPr id="576" name="Google Shape;576;p57"/>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V5 Robot Brain Wiring</a:t>
            </a:r>
            <a:endParaRPr/>
          </a:p>
        </p:txBody>
      </p:sp>
      <p:sp>
        <p:nvSpPr>
          <p:cNvPr id="577" name="Google Shape;577;p57"/>
          <p:cNvSpPr txBox="1"/>
          <p:nvPr>
            <p:ph idx="33"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Bob</a:t>
            </a:r>
            <a:endParaRPr/>
          </a:p>
        </p:txBody>
      </p:sp>
      <p:sp>
        <p:nvSpPr>
          <p:cNvPr id="578" name="Google Shape;578;p57"/>
          <p:cNvSpPr txBox="1"/>
          <p:nvPr>
            <p:ph idx="34"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579" name="Google Shape;579;p57"/>
          <p:cNvSpPr txBox="1"/>
          <p:nvPr>
            <p:ph idx="35"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29</a:t>
            </a:r>
            <a:endParaRPr/>
          </a:p>
        </p:txBody>
      </p:sp>
      <p:sp>
        <p:nvSpPr>
          <p:cNvPr id="580" name="Google Shape;580;p57"/>
          <p:cNvSpPr txBox="1"/>
          <p:nvPr/>
        </p:nvSpPr>
        <p:spPr>
          <a:xfrm>
            <a:off x="40975" y="6641475"/>
            <a:ext cx="2409900" cy="14037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ono"/>
                <a:ea typeface="Roboto Mono"/>
                <a:cs typeface="Roboto Mono"/>
                <a:sym typeface="Roboto Mono"/>
              </a:rPr>
              <a:t>This is the “</a:t>
            </a:r>
            <a:r>
              <a:rPr b="1" lang="en">
                <a:latin typeface="Roboto Mono"/>
                <a:ea typeface="Roboto Mono"/>
                <a:cs typeface="Roboto Mono"/>
                <a:sym typeface="Roboto Mono"/>
              </a:rPr>
              <a:t>Brain Port Map</a:t>
            </a:r>
            <a:r>
              <a:rPr lang="en">
                <a:latin typeface="Roboto Mono"/>
                <a:ea typeface="Roboto Mono"/>
                <a:cs typeface="Roboto Mono"/>
                <a:sym typeface="Roboto Mono"/>
              </a:rPr>
              <a:t>” layout. </a:t>
            </a:r>
            <a:r>
              <a:rPr lang="en">
                <a:latin typeface="Roboto Mono"/>
                <a:ea typeface="Roboto Mono"/>
                <a:cs typeface="Roboto Mono"/>
                <a:sym typeface="Roboto Mono"/>
              </a:rPr>
              <a:t>You can document how your Robot Brain is wired on your robot.</a:t>
            </a:r>
            <a:endParaRPr>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8"/>
          <p:cNvSpPr txBox="1"/>
          <p:nvPr>
            <p:ph idx="2" type="subTitle"/>
          </p:nvPr>
        </p:nvSpPr>
        <p:spPr>
          <a:xfrm>
            <a:off x="210025" y="2247250"/>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Shoot</a:t>
            </a:r>
            <a:endParaRPr/>
          </a:p>
        </p:txBody>
      </p:sp>
      <p:sp>
        <p:nvSpPr>
          <p:cNvPr id="586" name="Google Shape;586;p58"/>
          <p:cNvSpPr txBox="1"/>
          <p:nvPr>
            <p:ph idx="3" type="subTitle"/>
          </p:nvPr>
        </p:nvSpPr>
        <p:spPr>
          <a:xfrm>
            <a:off x="210025" y="3320825"/>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Lift Up/Down</a:t>
            </a:r>
            <a:endParaRPr/>
          </a:p>
        </p:txBody>
      </p:sp>
      <p:sp>
        <p:nvSpPr>
          <p:cNvPr id="587" name="Google Shape;587;p58"/>
          <p:cNvSpPr txBox="1"/>
          <p:nvPr>
            <p:ph idx="5" type="subTitle"/>
          </p:nvPr>
        </p:nvSpPr>
        <p:spPr>
          <a:xfrm>
            <a:off x="210025" y="5461200"/>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Lift Robot Up</a:t>
            </a:r>
            <a:endParaRPr/>
          </a:p>
        </p:txBody>
      </p:sp>
      <p:sp>
        <p:nvSpPr>
          <p:cNvPr id="588" name="Google Shape;588;p58"/>
          <p:cNvSpPr txBox="1"/>
          <p:nvPr>
            <p:ph idx="8" type="subTitle"/>
          </p:nvPr>
        </p:nvSpPr>
        <p:spPr>
          <a:xfrm>
            <a:off x="210025" y="8661600"/>
            <a:ext cx="1436100" cy="30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Lower Robot Down</a:t>
            </a:r>
            <a:endParaRPr/>
          </a:p>
        </p:txBody>
      </p:sp>
      <p:sp>
        <p:nvSpPr>
          <p:cNvPr id="589" name="Google Shape;589;p58"/>
          <p:cNvSpPr txBox="1"/>
          <p:nvPr>
            <p:ph idx="9" type="subTitle"/>
          </p:nvPr>
        </p:nvSpPr>
        <p:spPr>
          <a:xfrm>
            <a:off x="6096050" y="1092400"/>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Intake Out</a:t>
            </a:r>
            <a:endParaRPr/>
          </a:p>
        </p:txBody>
      </p:sp>
      <p:sp>
        <p:nvSpPr>
          <p:cNvPr id="590" name="Google Shape;590;p58"/>
          <p:cNvSpPr txBox="1"/>
          <p:nvPr>
            <p:ph idx="13" type="subTitle"/>
          </p:nvPr>
        </p:nvSpPr>
        <p:spPr>
          <a:xfrm>
            <a:off x="6096050" y="2247250"/>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dk1"/>
                </a:solidFill>
              </a:rPr>
              <a:t>Intake In</a:t>
            </a:r>
            <a:endParaRPr/>
          </a:p>
        </p:txBody>
      </p:sp>
      <p:sp>
        <p:nvSpPr>
          <p:cNvPr id="591" name="Google Shape;591;p58"/>
          <p:cNvSpPr txBox="1"/>
          <p:nvPr>
            <p:ph idx="14" type="subTitle"/>
          </p:nvPr>
        </p:nvSpPr>
        <p:spPr>
          <a:xfrm>
            <a:off x="6096050" y="3320825"/>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Drive </a:t>
            </a:r>
            <a:endParaRPr>
              <a:solidFill>
                <a:schemeClr val="dk1"/>
              </a:solidFill>
            </a:endParaRPr>
          </a:p>
          <a:p>
            <a:pPr indent="0" lvl="0" marL="0" rtl="0" algn="r">
              <a:spcBef>
                <a:spcPts val="0"/>
              </a:spcBef>
              <a:spcAft>
                <a:spcPts val="0"/>
              </a:spcAft>
              <a:buClr>
                <a:schemeClr val="dk1"/>
              </a:buClr>
              <a:buSzPts val="1100"/>
              <a:buFont typeface="Arial"/>
              <a:buNone/>
            </a:pPr>
            <a:r>
              <a:rPr lang="en">
                <a:solidFill>
                  <a:schemeClr val="dk1"/>
                </a:solidFill>
              </a:rPr>
              <a:t>Forward/</a:t>
            </a:r>
            <a:endParaRPr>
              <a:solidFill>
                <a:schemeClr val="dk1"/>
              </a:solidFill>
            </a:endParaRPr>
          </a:p>
          <a:p>
            <a:pPr indent="0" lvl="0" marL="0" rtl="0" algn="r">
              <a:spcBef>
                <a:spcPts val="0"/>
              </a:spcBef>
              <a:spcAft>
                <a:spcPts val="0"/>
              </a:spcAft>
              <a:buClr>
                <a:schemeClr val="dk1"/>
              </a:buClr>
              <a:buSzPts val="1100"/>
              <a:buFont typeface="Arial"/>
              <a:buNone/>
            </a:pPr>
            <a:r>
              <a:rPr lang="en">
                <a:solidFill>
                  <a:schemeClr val="dk1"/>
                </a:solidFill>
              </a:rPr>
              <a:t>Backward</a:t>
            </a:r>
            <a:endParaRPr>
              <a:solidFill>
                <a:schemeClr val="dk1"/>
              </a:solidFill>
            </a:endParaRPr>
          </a:p>
          <a:p>
            <a:pPr indent="0" lvl="0" marL="0" rtl="0" algn="r">
              <a:spcBef>
                <a:spcPts val="0"/>
              </a:spcBef>
              <a:spcAft>
                <a:spcPts val="0"/>
              </a:spcAft>
              <a:buNone/>
            </a:pPr>
            <a:r>
              <a:t/>
            </a:r>
            <a:endParaRPr/>
          </a:p>
        </p:txBody>
      </p:sp>
      <p:sp>
        <p:nvSpPr>
          <p:cNvPr id="592" name="Google Shape;592;p58"/>
          <p:cNvSpPr txBox="1"/>
          <p:nvPr>
            <p:ph idx="15" type="subTitle"/>
          </p:nvPr>
        </p:nvSpPr>
        <p:spPr>
          <a:xfrm>
            <a:off x="6096050" y="4421500"/>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Drive L/R</a:t>
            </a:r>
            <a:endParaRPr>
              <a:solidFill>
                <a:schemeClr val="dk1"/>
              </a:solidFill>
            </a:endParaRPr>
          </a:p>
          <a:p>
            <a:pPr indent="0" lvl="0" marL="0" rtl="0" algn="r">
              <a:spcBef>
                <a:spcPts val="0"/>
              </a:spcBef>
              <a:spcAft>
                <a:spcPts val="0"/>
              </a:spcAft>
              <a:buNone/>
            </a:pPr>
            <a:r>
              <a:t/>
            </a:r>
            <a:endParaRPr/>
          </a:p>
        </p:txBody>
      </p:sp>
      <p:sp>
        <p:nvSpPr>
          <p:cNvPr id="593" name="Google Shape;593;p58"/>
          <p:cNvSpPr txBox="1"/>
          <p:nvPr>
            <p:ph idx="16" type="subTitle"/>
          </p:nvPr>
        </p:nvSpPr>
        <p:spPr>
          <a:xfrm>
            <a:off x="6096050" y="5461200"/>
            <a:ext cx="1436100" cy="3048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dk1"/>
                </a:solidFill>
              </a:rPr>
              <a:t>Turbo</a:t>
            </a:r>
            <a:endParaRPr>
              <a:solidFill>
                <a:schemeClr val="dk1"/>
              </a:solidFill>
            </a:endParaRPr>
          </a:p>
          <a:p>
            <a:pPr indent="0" lvl="0" marL="0" rtl="0" algn="r">
              <a:spcBef>
                <a:spcPts val="0"/>
              </a:spcBef>
              <a:spcAft>
                <a:spcPts val="0"/>
              </a:spcAft>
              <a:buNone/>
            </a:pPr>
            <a:r>
              <a:t/>
            </a:r>
            <a:endParaRPr/>
          </a:p>
        </p:txBody>
      </p:sp>
      <p:sp>
        <p:nvSpPr>
          <p:cNvPr id="594" name="Google Shape;594;p58"/>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V5 Controller Functions</a:t>
            </a:r>
            <a:endParaRPr/>
          </a:p>
        </p:txBody>
      </p:sp>
      <p:sp>
        <p:nvSpPr>
          <p:cNvPr id="595" name="Google Shape;595;p58"/>
          <p:cNvSpPr txBox="1"/>
          <p:nvPr>
            <p:ph idx="20"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Bob</a:t>
            </a:r>
            <a:endParaRPr/>
          </a:p>
        </p:txBody>
      </p:sp>
      <p:sp>
        <p:nvSpPr>
          <p:cNvPr id="596" name="Google Shape;596;p58"/>
          <p:cNvSpPr txBox="1"/>
          <p:nvPr>
            <p:ph idx="21"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597" name="Google Shape;597;p58"/>
          <p:cNvSpPr txBox="1"/>
          <p:nvPr>
            <p:ph idx="22"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30</a:t>
            </a:r>
            <a:endParaRPr/>
          </a:p>
        </p:txBody>
      </p:sp>
      <p:sp>
        <p:nvSpPr>
          <p:cNvPr id="598" name="Google Shape;598;p58"/>
          <p:cNvSpPr txBox="1"/>
          <p:nvPr/>
        </p:nvSpPr>
        <p:spPr>
          <a:xfrm>
            <a:off x="2666138" y="2511475"/>
            <a:ext cx="2409900" cy="14037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ono"/>
                <a:ea typeface="Roboto Mono"/>
                <a:cs typeface="Roboto Mono"/>
                <a:sym typeface="Roboto Mono"/>
              </a:rPr>
              <a:t>This is the “</a:t>
            </a:r>
            <a:r>
              <a:rPr b="1" lang="en">
                <a:latin typeface="Roboto Mono"/>
                <a:ea typeface="Roboto Mono"/>
                <a:cs typeface="Roboto Mono"/>
                <a:sym typeface="Roboto Mono"/>
              </a:rPr>
              <a:t>Controller</a:t>
            </a:r>
            <a:r>
              <a:rPr b="1" lang="en">
                <a:latin typeface="Roboto Mono"/>
                <a:ea typeface="Roboto Mono"/>
                <a:cs typeface="Roboto Mono"/>
                <a:sym typeface="Roboto Mono"/>
              </a:rPr>
              <a:t> Map</a:t>
            </a:r>
            <a:r>
              <a:rPr lang="en">
                <a:latin typeface="Roboto Mono"/>
                <a:ea typeface="Roboto Mono"/>
                <a:cs typeface="Roboto Mono"/>
                <a:sym typeface="Roboto Mono"/>
              </a:rPr>
              <a:t>” layout. You can document how your controller is coded on your robot.</a:t>
            </a:r>
            <a:endParaRPr>
              <a:latin typeface="Roboto Mono"/>
              <a:ea typeface="Roboto Mono"/>
              <a:cs typeface="Roboto Mono"/>
              <a:sym typeface="Roboto Mono"/>
            </a:endParaRPr>
          </a:p>
          <a:p>
            <a:pPr indent="0" lvl="0" marL="0" marR="0" rtl="0" algn="ctr">
              <a:lnSpc>
                <a:spcPct val="100000"/>
              </a:lnSpc>
              <a:spcBef>
                <a:spcPts val="0"/>
              </a:spcBef>
              <a:spcAft>
                <a:spcPts val="0"/>
              </a:spcAft>
              <a:buNone/>
            </a:pPr>
            <a:r>
              <a:t/>
            </a:r>
            <a:endParaRPr>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0" name="Shape 200"/>
        <p:cNvGrpSpPr/>
        <p:nvPr/>
      </p:nvGrpSpPr>
      <p:grpSpPr>
        <a:xfrm>
          <a:off x="0" y="0"/>
          <a:ext cx="0" cy="0"/>
          <a:chOff x="0" y="0"/>
          <a:chExt cx="0" cy="0"/>
        </a:xfrm>
      </p:grpSpPr>
      <p:sp>
        <p:nvSpPr>
          <p:cNvPr id="201" name="Google Shape;201;p32"/>
          <p:cNvSpPr txBox="1"/>
          <p:nvPr>
            <p:ph type="title"/>
          </p:nvPr>
        </p:nvSpPr>
        <p:spPr>
          <a:xfrm>
            <a:off x="0" y="4057953"/>
            <a:ext cx="7772400" cy="1942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Using Google Slides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2" name="Shape 602"/>
        <p:cNvGrpSpPr/>
        <p:nvPr/>
      </p:nvGrpSpPr>
      <p:grpSpPr>
        <a:xfrm>
          <a:off x="0" y="0"/>
          <a:ext cx="0" cy="0"/>
          <a:chOff x="0" y="0"/>
          <a:chExt cx="0" cy="0"/>
        </a:xfrm>
      </p:grpSpPr>
      <p:sp>
        <p:nvSpPr>
          <p:cNvPr id="603" name="Google Shape;603;p59"/>
          <p:cNvSpPr txBox="1"/>
          <p:nvPr>
            <p:ph type="title"/>
          </p:nvPr>
        </p:nvSpPr>
        <p:spPr>
          <a:xfrm>
            <a:off x="0" y="4057953"/>
            <a:ext cx="7772400" cy="1942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Coding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0"/>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VEXcode Blocks Example</a:t>
            </a:r>
            <a:endParaRPr/>
          </a:p>
        </p:txBody>
      </p:sp>
      <p:sp>
        <p:nvSpPr>
          <p:cNvPr id="609" name="Google Shape;609;p60"/>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Bob</a:t>
            </a:r>
            <a:endParaRPr/>
          </a:p>
        </p:txBody>
      </p:sp>
      <p:sp>
        <p:nvSpPr>
          <p:cNvPr id="610" name="Google Shape;610;p60"/>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611" name="Google Shape;611;p60"/>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32</a:t>
            </a:r>
            <a:endParaRPr/>
          </a:p>
        </p:txBody>
      </p:sp>
      <p:pic>
        <p:nvPicPr>
          <p:cNvPr id="612" name="Google Shape;612;p60"/>
          <p:cNvPicPr preferRelativeResize="0"/>
          <p:nvPr/>
        </p:nvPicPr>
        <p:blipFill rotWithShape="1">
          <a:blip r:embed="rId3">
            <a:alphaModFix/>
          </a:blip>
          <a:srcRect b="0" l="0" r="55908" t="0"/>
          <a:stretch/>
        </p:blipFill>
        <p:spPr>
          <a:xfrm>
            <a:off x="152400" y="152400"/>
            <a:ext cx="5140823" cy="6666550"/>
          </a:xfrm>
          <a:prstGeom prst="rect">
            <a:avLst/>
          </a:prstGeom>
          <a:noFill/>
          <a:ln>
            <a:noFill/>
          </a:ln>
        </p:spPr>
      </p:pic>
      <p:pic>
        <p:nvPicPr>
          <p:cNvPr id="613" name="Google Shape;613;p60"/>
          <p:cNvPicPr preferRelativeResize="0"/>
          <p:nvPr/>
        </p:nvPicPr>
        <p:blipFill rotWithShape="1">
          <a:blip r:embed="rId3">
            <a:alphaModFix/>
          </a:blip>
          <a:srcRect b="58176" l="44340" r="16826" t="0"/>
          <a:stretch/>
        </p:blipFill>
        <p:spPr>
          <a:xfrm>
            <a:off x="2891800" y="6440425"/>
            <a:ext cx="4527800" cy="27881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1"/>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VEXcode Python Example</a:t>
            </a:r>
            <a:endParaRPr/>
          </a:p>
        </p:txBody>
      </p:sp>
      <p:sp>
        <p:nvSpPr>
          <p:cNvPr id="619" name="Google Shape;619;p61"/>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Bob</a:t>
            </a:r>
            <a:endParaRPr/>
          </a:p>
        </p:txBody>
      </p:sp>
      <p:sp>
        <p:nvSpPr>
          <p:cNvPr id="620" name="Google Shape;620;p61"/>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06/05/23</a:t>
            </a:r>
            <a:endParaRPr/>
          </a:p>
        </p:txBody>
      </p:sp>
      <p:sp>
        <p:nvSpPr>
          <p:cNvPr id="621" name="Google Shape;621;p61"/>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33</a:t>
            </a:r>
            <a:endParaRPr/>
          </a:p>
        </p:txBody>
      </p:sp>
      <p:pic>
        <p:nvPicPr>
          <p:cNvPr id="622" name="Google Shape;622;p61"/>
          <p:cNvPicPr preferRelativeResize="0"/>
          <p:nvPr/>
        </p:nvPicPr>
        <p:blipFill>
          <a:blip r:embed="rId3">
            <a:alphaModFix/>
          </a:blip>
          <a:stretch>
            <a:fillRect/>
          </a:stretch>
        </p:blipFill>
        <p:spPr>
          <a:xfrm>
            <a:off x="152400" y="329950"/>
            <a:ext cx="7467599" cy="79539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6" name="Shape 626"/>
        <p:cNvGrpSpPr/>
        <p:nvPr/>
      </p:nvGrpSpPr>
      <p:grpSpPr>
        <a:xfrm>
          <a:off x="0" y="0"/>
          <a:ext cx="0" cy="0"/>
          <a:chOff x="0" y="0"/>
          <a:chExt cx="0" cy="0"/>
        </a:xfrm>
      </p:grpSpPr>
      <p:sp>
        <p:nvSpPr>
          <p:cNvPr id="627" name="Google Shape;627;p62"/>
          <p:cNvSpPr txBox="1"/>
          <p:nvPr/>
        </p:nvSpPr>
        <p:spPr>
          <a:xfrm>
            <a:off x="3873900" y="8477925"/>
            <a:ext cx="3255600" cy="112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5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1" name="Shape 631"/>
        <p:cNvGrpSpPr/>
        <p:nvPr/>
      </p:nvGrpSpPr>
      <p:grpSpPr>
        <a:xfrm>
          <a:off x="0" y="0"/>
          <a:ext cx="0" cy="0"/>
          <a:chOff x="0" y="0"/>
          <a:chExt cx="0" cy="0"/>
        </a:xfrm>
      </p:grpSpPr>
      <p:sp>
        <p:nvSpPr>
          <p:cNvPr id="632" name="Google Shape;632;p63"/>
          <p:cNvSpPr txBox="1"/>
          <p:nvPr/>
        </p:nvSpPr>
        <p:spPr>
          <a:xfrm>
            <a:off x="2658475" y="3567950"/>
            <a:ext cx="2743200" cy="2743200"/>
          </a:xfrm>
          <a:prstGeom prst="rect">
            <a:avLst/>
          </a:prstGeom>
          <a:solidFill>
            <a:srgbClr val="D9EAD3"/>
          </a:solidFill>
          <a:ln>
            <a:noFill/>
          </a:ln>
          <a:effectLst>
            <a:outerShdw blurRad="100013" rotWithShape="0" algn="bl" dir="2760000" dist="95250">
              <a:srgbClr val="000000">
                <a:alpha val="58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latin typeface="Roboto"/>
                <a:ea typeface="Roboto"/>
                <a:cs typeface="Roboto"/>
                <a:sym typeface="Roboto"/>
              </a:rPr>
              <a:t>VEX provides printable rulers that helps you identify and measure parts.</a:t>
            </a:r>
            <a:endParaRPr sz="1800">
              <a:latin typeface="Roboto"/>
              <a:ea typeface="Roboto"/>
              <a:cs typeface="Roboto"/>
              <a:sym typeface="Roboto"/>
            </a:endParaRPr>
          </a:p>
          <a:p>
            <a:pPr indent="0" lvl="0" marL="0" marR="0" rtl="0" algn="ctr">
              <a:lnSpc>
                <a:spcPct val="100000"/>
              </a:lnSpc>
              <a:spcBef>
                <a:spcPts val="0"/>
              </a:spcBef>
              <a:spcAft>
                <a:spcPts val="0"/>
              </a:spcAft>
              <a:buNone/>
            </a:pPr>
            <a:r>
              <a:t/>
            </a:r>
            <a:endParaRPr sz="1800">
              <a:latin typeface="Roboto"/>
              <a:ea typeface="Roboto"/>
              <a:cs typeface="Roboto"/>
              <a:sym typeface="Roboto"/>
            </a:endParaRPr>
          </a:p>
          <a:p>
            <a:pPr indent="0" lvl="0" marL="0" marR="0" rtl="0" algn="ctr">
              <a:lnSpc>
                <a:spcPct val="100000"/>
              </a:lnSpc>
              <a:spcBef>
                <a:spcPts val="0"/>
              </a:spcBef>
              <a:spcAft>
                <a:spcPts val="0"/>
              </a:spcAft>
              <a:buNone/>
            </a:pPr>
            <a:r>
              <a:rPr lang="en" sz="1800">
                <a:latin typeface="Roboto"/>
                <a:ea typeface="Roboto"/>
                <a:cs typeface="Roboto"/>
                <a:sym typeface="Roboto"/>
              </a:rPr>
              <a:t>For instructions and downloads go to</a:t>
            </a:r>
            <a:endParaRPr sz="1800">
              <a:latin typeface="Roboto"/>
              <a:ea typeface="Roboto"/>
              <a:cs typeface="Roboto"/>
              <a:sym typeface="Roboto"/>
            </a:endParaRPr>
          </a:p>
          <a:p>
            <a:pPr indent="0" lvl="0" marL="0" marR="0" rtl="0" algn="ctr">
              <a:lnSpc>
                <a:spcPct val="100000"/>
              </a:lnSpc>
              <a:spcBef>
                <a:spcPts val="0"/>
              </a:spcBef>
              <a:spcAft>
                <a:spcPts val="0"/>
              </a:spcAft>
              <a:buNone/>
            </a:pPr>
            <a:r>
              <a:t/>
            </a:r>
            <a:endParaRPr>
              <a:latin typeface="Roboto"/>
              <a:ea typeface="Roboto"/>
              <a:cs typeface="Roboto"/>
              <a:sym typeface="Roboto"/>
            </a:endParaRPr>
          </a:p>
          <a:p>
            <a:pPr indent="0" lvl="0" marL="0" marR="0" rtl="0" algn="ctr">
              <a:lnSpc>
                <a:spcPct val="100000"/>
              </a:lnSpc>
              <a:spcBef>
                <a:spcPts val="0"/>
              </a:spcBef>
              <a:spcAft>
                <a:spcPts val="0"/>
              </a:spcAft>
              <a:buNone/>
            </a:pPr>
            <a:r>
              <a:rPr b="1" lang="en" sz="2400">
                <a:solidFill>
                  <a:srgbClr val="0097A7"/>
                </a:solidFill>
                <a:uFill>
                  <a:noFill/>
                </a:uFill>
                <a:latin typeface="Roboto"/>
                <a:ea typeface="Roboto"/>
                <a:cs typeface="Roboto"/>
                <a:sym typeface="Roboto"/>
                <a:hlinkClick r:id="rId4">
                  <a:extLst>
                    <a:ext uri="{A12FA001-AC4F-418D-AE19-62706E023703}">
                      <ahyp:hlinkClr val="tx"/>
                    </a:ext>
                  </a:extLst>
                </a:hlinkClick>
              </a:rPr>
              <a:t>rulers</a:t>
            </a:r>
            <a:r>
              <a:rPr lang="en" sz="2400">
                <a:solidFill>
                  <a:srgbClr val="0097A7"/>
                </a:solidFill>
                <a:uFill>
                  <a:noFill/>
                </a:uFill>
                <a:latin typeface="Roboto"/>
                <a:ea typeface="Roboto"/>
                <a:cs typeface="Roboto"/>
                <a:sym typeface="Roboto"/>
                <a:hlinkClick r:id="rId5">
                  <a:extLst>
                    <a:ext uri="{A12FA001-AC4F-418D-AE19-62706E023703}">
                      <ahyp:hlinkClr val="tx"/>
                    </a:ext>
                  </a:extLst>
                </a:hlinkClick>
              </a:rPr>
              <a:t>.vex.com</a:t>
            </a:r>
            <a:endParaRPr sz="24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Google</a:t>
            </a:r>
            <a:r>
              <a:rPr lang="en"/>
              <a:t> Slides for Engineering Notebooks</a:t>
            </a:r>
            <a:endParaRPr/>
          </a:p>
        </p:txBody>
      </p:sp>
      <p:sp>
        <p:nvSpPr>
          <p:cNvPr id="207" name="Google Shape;207;p33"/>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Bob</a:t>
            </a:r>
            <a:endParaRPr/>
          </a:p>
        </p:txBody>
      </p:sp>
      <p:sp>
        <p:nvSpPr>
          <p:cNvPr id="208" name="Google Shape;208;p33"/>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06/02/2023</a:t>
            </a:r>
            <a:endParaRPr/>
          </a:p>
        </p:txBody>
      </p:sp>
      <p:sp>
        <p:nvSpPr>
          <p:cNvPr id="209" name="Google Shape;209;p33"/>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4</a:t>
            </a:r>
            <a:endParaRPr/>
          </a:p>
        </p:txBody>
      </p:sp>
      <p:sp>
        <p:nvSpPr>
          <p:cNvPr id="210" name="Google Shape;210;p33"/>
          <p:cNvSpPr txBox="1"/>
          <p:nvPr>
            <p:ph idx="4" type="subTitle"/>
          </p:nvPr>
        </p:nvSpPr>
        <p:spPr>
          <a:xfrm>
            <a:off x="214950" y="235900"/>
            <a:ext cx="7331700" cy="913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Using layouts for your Engineering Notebook</a:t>
            </a:r>
            <a:endParaRPr b="1"/>
          </a:p>
          <a:p>
            <a:pPr indent="-228600" lvl="0" marL="457200" rtl="0" algn="l">
              <a:spcBef>
                <a:spcPts val="0"/>
              </a:spcBef>
              <a:spcAft>
                <a:spcPts val="0"/>
              </a:spcAft>
              <a:buNone/>
            </a:pPr>
            <a:r>
              <a:t/>
            </a:r>
            <a:endParaRPr/>
          </a:p>
          <a:p>
            <a:pPr indent="-323850" lvl="0" marL="457200" rtl="0" algn="l">
              <a:spcBef>
                <a:spcPts val="0"/>
              </a:spcBef>
              <a:spcAft>
                <a:spcPts val="0"/>
              </a:spcAft>
              <a:buSzPts val="1500"/>
              <a:buAutoNum type="arabicPeriod"/>
            </a:pPr>
            <a:r>
              <a:rPr lang="en"/>
              <a:t>Fill in the </a:t>
            </a:r>
            <a:r>
              <a:rPr lang="en"/>
              <a:t>Title </a:t>
            </a:r>
            <a:r>
              <a:rPr lang="en"/>
              <a:t>Slide with your team information.</a:t>
            </a:r>
            <a:endParaRPr/>
          </a:p>
          <a:p>
            <a:pPr indent="-323850" lvl="0" marL="457200" rtl="0" algn="l">
              <a:spcBef>
                <a:spcPts val="0"/>
              </a:spcBef>
              <a:spcAft>
                <a:spcPts val="0"/>
              </a:spcAft>
              <a:buSzPts val="1500"/>
              <a:buAutoNum type="arabicPeriod"/>
            </a:pPr>
            <a:r>
              <a:rPr lang="en"/>
              <a:t>Add pages as needed.</a:t>
            </a:r>
            <a:endParaRPr/>
          </a:p>
          <a:p>
            <a:pPr indent="-323850" lvl="1" marL="914400" rtl="0" algn="l">
              <a:spcBef>
                <a:spcPts val="0"/>
              </a:spcBef>
              <a:spcAft>
                <a:spcPts val="0"/>
              </a:spcAft>
              <a:buSzPts val="1500"/>
              <a:buAutoNum type="alphaLcPeriod"/>
            </a:pPr>
            <a:r>
              <a:rPr lang="en"/>
              <a:t>Look for </a:t>
            </a:r>
            <a:r>
              <a:rPr lang="en">
                <a:highlight>
                  <a:srgbClr val="D9D9D9"/>
                </a:highlight>
              </a:rPr>
              <a:t> +</a:t>
            </a:r>
            <a:r>
              <a:rPr b="1" lang="en">
                <a:highlight>
                  <a:srgbClr val="D9D9D9"/>
                </a:highlight>
              </a:rPr>
              <a:t> </a:t>
            </a:r>
            <a:r>
              <a:rPr lang="en">
                <a:highlight>
                  <a:srgbClr val="D9D9D9"/>
                </a:highlight>
              </a:rPr>
              <a:t>▾ </a:t>
            </a:r>
            <a:r>
              <a:rPr lang="en"/>
              <a:t> in the toolbar.  </a:t>
            </a:r>
            <a:endParaRPr/>
          </a:p>
          <a:p>
            <a:pPr indent="-323850" lvl="1" marL="914400" rtl="0" algn="l">
              <a:spcBef>
                <a:spcPts val="0"/>
              </a:spcBef>
              <a:spcAft>
                <a:spcPts val="0"/>
              </a:spcAft>
              <a:buSzPts val="1500"/>
              <a:buAutoNum type="alphaLcPeriod"/>
            </a:pPr>
            <a:r>
              <a:rPr lang="en"/>
              <a:t>Click on the down arrow.</a:t>
            </a:r>
            <a:endParaRPr/>
          </a:p>
          <a:p>
            <a:pPr indent="-323850" lvl="1" marL="914400" rtl="0" algn="l">
              <a:spcBef>
                <a:spcPts val="0"/>
              </a:spcBef>
              <a:spcAft>
                <a:spcPts val="0"/>
              </a:spcAft>
              <a:buSzPts val="1500"/>
              <a:buAutoNum type="alphaLcPeriod"/>
            </a:pPr>
            <a:r>
              <a:rPr lang="en"/>
              <a:t>Select the layout type</a:t>
            </a:r>
            <a:endParaRPr/>
          </a:p>
          <a:p>
            <a:pPr indent="-323850" lvl="0" marL="457200" rtl="0" algn="l">
              <a:spcBef>
                <a:spcPts val="0"/>
              </a:spcBef>
              <a:spcAft>
                <a:spcPts val="0"/>
              </a:spcAft>
              <a:buSzPts val="1500"/>
              <a:buAutoNum type="arabicPeriod"/>
            </a:pPr>
            <a:r>
              <a:rPr lang="en"/>
              <a:t>To change a page layout. </a:t>
            </a:r>
            <a:endParaRPr/>
          </a:p>
          <a:p>
            <a:pPr indent="-323850" lvl="1" marL="914400" rtl="0" algn="l">
              <a:spcBef>
                <a:spcPts val="0"/>
              </a:spcBef>
              <a:spcAft>
                <a:spcPts val="0"/>
              </a:spcAft>
              <a:buSzPts val="1500"/>
              <a:buAutoNum type="alphaLcPeriod"/>
            </a:pPr>
            <a:r>
              <a:rPr lang="en"/>
              <a:t>Right click on the page in the filmstrip and choose </a:t>
            </a:r>
            <a:r>
              <a:rPr b="1" lang="en"/>
              <a:t>Apply Layout</a:t>
            </a:r>
            <a:r>
              <a:rPr lang="en"/>
              <a:t>, then select the desired layout.</a:t>
            </a:r>
            <a:endParaRPr/>
          </a:p>
          <a:p>
            <a:pPr indent="-323850" lvl="0" marL="457200" rtl="0" algn="l">
              <a:spcBef>
                <a:spcPts val="0"/>
              </a:spcBef>
              <a:spcAft>
                <a:spcPts val="0"/>
              </a:spcAft>
              <a:buSzPts val="1500"/>
              <a:buAutoNum type="arabicPeriod"/>
            </a:pPr>
            <a:r>
              <a:rPr lang="en"/>
              <a:t>Share your presentation with your team members.</a:t>
            </a:r>
            <a:endParaRPr/>
          </a:p>
          <a:p>
            <a:pPr indent="-323850" lvl="1" marL="914400" rtl="0" algn="l">
              <a:spcBef>
                <a:spcPts val="0"/>
              </a:spcBef>
              <a:spcAft>
                <a:spcPts val="0"/>
              </a:spcAft>
              <a:buSzPts val="1500"/>
              <a:buAutoNum type="alphaLcPeriod"/>
            </a:pPr>
            <a:r>
              <a:rPr lang="en"/>
              <a:t>Google Presentations can have many simultaneous editors.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Google Slide Numbers vs. Engineering Notebook </a:t>
            </a:r>
            <a:r>
              <a:rPr b="1" lang="en"/>
              <a:t>Page Numbers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Google Slides starts numbering slides from the first page.  Engineering Notebooks typically do not number the cover page or any of the Table of Content pages.  This means that the first entry page in your notebook, your page 1,  will not be what Google labels as slide 1 on the filmstrip (left sidebar).  We recommend you ignore Google’s numbers and use the manually entered page numbers that are part of the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as you add more table of contents pages to your notebook, all the Google slide number for the following pages will change.  Again, we recommend ignoring Google’s slide numbers, </a:t>
            </a:r>
            <a:r>
              <a:rPr lang="en"/>
              <a:t>otherwise</a:t>
            </a:r>
            <a:r>
              <a:rPr lang="en"/>
              <a:t> you will be continually editing your Table of Contents and Pages.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Hyperlinks in the Table of Contents</a:t>
            </a:r>
            <a:endParaRPr b="1"/>
          </a:p>
          <a:p>
            <a:pPr indent="0" lvl="0" marL="0" rtl="0" algn="l">
              <a:spcBef>
                <a:spcPts val="0"/>
              </a:spcBef>
              <a:spcAft>
                <a:spcPts val="0"/>
              </a:spcAft>
              <a:buNone/>
            </a:pPr>
            <a:r>
              <a:rPr lang="en"/>
              <a:t>Links to pages in the table of contents makes navigating for you and the judges easy.  When inserting a link Google will add a slide number before the Project Name of each page. We recommend that you remove the slide number from the link because that can be confused with the page number.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rgbClr val="1155CC"/>
                </a:solidFill>
              </a:rPr>
              <a:t>Slide 7: First Team Meeting</a:t>
            </a:r>
            <a:r>
              <a:rPr lang="en">
                <a:solidFill>
                  <a:schemeClr val="dk1"/>
                </a:solidFill>
              </a:rPr>
              <a:t>       --&gt;     </a:t>
            </a:r>
            <a:r>
              <a:rPr lang="en">
                <a:solidFill>
                  <a:srgbClr val="1155CC"/>
                </a:solidFill>
              </a:rPr>
              <a:t>First Team Meeting</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4" name="Shape 214"/>
        <p:cNvGrpSpPr/>
        <p:nvPr/>
      </p:nvGrpSpPr>
      <p:grpSpPr>
        <a:xfrm>
          <a:off x="0" y="0"/>
          <a:ext cx="0" cy="0"/>
          <a:chOff x="0" y="0"/>
          <a:chExt cx="0" cy="0"/>
        </a:xfrm>
      </p:grpSpPr>
      <p:sp>
        <p:nvSpPr>
          <p:cNvPr id="215" name="Google Shape;215;p34"/>
          <p:cNvSpPr txBox="1"/>
          <p:nvPr>
            <p:ph type="title"/>
          </p:nvPr>
        </p:nvSpPr>
        <p:spPr>
          <a:xfrm>
            <a:off x="0" y="4057953"/>
            <a:ext cx="7772400" cy="1942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t>Common Pages</a:t>
            </a:r>
            <a:endParaRPr/>
          </a:p>
        </p:txBody>
      </p:sp>
      <p:sp>
        <p:nvSpPr>
          <p:cNvPr id="216" name="Google Shape;216;p34"/>
          <p:cNvSpPr txBox="1"/>
          <p:nvPr/>
        </p:nvSpPr>
        <p:spPr>
          <a:xfrm>
            <a:off x="228600" y="7530025"/>
            <a:ext cx="3452400" cy="2147700"/>
          </a:xfrm>
          <a:prstGeom prst="rect">
            <a:avLst/>
          </a:prstGeom>
          <a:solidFill>
            <a:srgbClr val="C9DAF8"/>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Notebooking Tip: </a:t>
            </a:r>
            <a:endParaRPr b="1">
              <a:latin typeface="Roboto Mono"/>
              <a:ea typeface="Roboto Mono"/>
              <a:cs typeface="Roboto Mono"/>
              <a:sym typeface="Roboto Mono"/>
            </a:endParaRPr>
          </a:p>
          <a:p>
            <a:pPr indent="0" lvl="0" marL="0" rtl="0" algn="ctr">
              <a:spcBef>
                <a:spcPts val="0"/>
              </a:spcBef>
              <a:spcAft>
                <a:spcPts val="0"/>
              </a:spcAft>
              <a:buNone/>
            </a:pPr>
            <a:r>
              <a:rPr b="1" lang="en">
                <a:latin typeface="Roboto Mono"/>
                <a:ea typeface="Roboto Mono"/>
                <a:cs typeface="Roboto Mono"/>
                <a:sym typeface="Roboto Mono"/>
              </a:rPr>
              <a:t>Divider Pages</a:t>
            </a:r>
            <a:endParaRPr b="1">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Clr>
                <a:srgbClr val="000000"/>
              </a:buClr>
              <a:buSzPts val="1100"/>
              <a:buFont typeface="Arial"/>
              <a:buNone/>
            </a:pPr>
            <a:r>
              <a:rPr lang="en">
                <a:latin typeface="Roboto Mono"/>
                <a:ea typeface="Roboto Mono"/>
                <a:cs typeface="Roboto Mono"/>
                <a:sym typeface="Roboto Mono"/>
              </a:rPr>
              <a:t>These divider pages can be any color! Just right click the page, go to </a:t>
            </a:r>
            <a:r>
              <a:rPr b="1" lang="en">
                <a:latin typeface="Roboto Mono"/>
                <a:ea typeface="Roboto Mono"/>
                <a:cs typeface="Roboto Mono"/>
                <a:sym typeface="Roboto Mono"/>
              </a:rPr>
              <a:t>Change Background</a:t>
            </a:r>
            <a:r>
              <a:rPr lang="en">
                <a:latin typeface="Roboto Mono"/>
                <a:ea typeface="Roboto Mono"/>
                <a:cs typeface="Roboto Mono"/>
                <a:sym typeface="Roboto Mono"/>
              </a:rPr>
              <a:t>, and then select the color of your choice.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20" name="Shape 220"/>
        <p:cNvGrpSpPr/>
        <p:nvPr/>
      </p:nvGrpSpPr>
      <p:grpSpPr>
        <a:xfrm>
          <a:off x="0" y="0"/>
          <a:ext cx="0" cy="0"/>
          <a:chOff x="0" y="0"/>
          <a:chExt cx="0" cy="0"/>
        </a:xfrm>
      </p:grpSpPr>
      <p:sp>
        <p:nvSpPr>
          <p:cNvPr id="221" name="Google Shape;221;p35"/>
          <p:cNvSpPr txBox="1"/>
          <p:nvPr>
            <p:ph idx="4294967295" type="subTitle"/>
          </p:nvPr>
        </p:nvSpPr>
        <p:spPr>
          <a:xfrm>
            <a:off x="1113825" y="6697129"/>
            <a:ext cx="6658500" cy="425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500"/>
              <a:t>Robo Robot Robotics</a:t>
            </a:r>
            <a:endParaRPr b="1" sz="2500"/>
          </a:p>
        </p:txBody>
      </p:sp>
      <p:sp>
        <p:nvSpPr>
          <p:cNvPr id="222" name="Google Shape;222;p35"/>
          <p:cNvSpPr txBox="1"/>
          <p:nvPr>
            <p:ph idx="4294967295" type="subTitle"/>
          </p:nvPr>
        </p:nvSpPr>
        <p:spPr>
          <a:xfrm>
            <a:off x="4725366" y="7811804"/>
            <a:ext cx="686400" cy="221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1</a:t>
            </a:r>
            <a:endParaRPr/>
          </a:p>
        </p:txBody>
      </p:sp>
      <p:sp>
        <p:nvSpPr>
          <p:cNvPr id="223" name="Google Shape;223;p35"/>
          <p:cNvSpPr txBox="1"/>
          <p:nvPr>
            <p:ph idx="4294967295" type="subTitle"/>
          </p:nvPr>
        </p:nvSpPr>
        <p:spPr>
          <a:xfrm>
            <a:off x="5730650" y="7811803"/>
            <a:ext cx="909900" cy="23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1</a:t>
            </a:r>
            <a:endParaRPr/>
          </a:p>
        </p:txBody>
      </p:sp>
      <p:sp>
        <p:nvSpPr>
          <p:cNvPr id="224" name="Google Shape;224;p35"/>
          <p:cNvSpPr txBox="1"/>
          <p:nvPr/>
        </p:nvSpPr>
        <p:spPr>
          <a:xfrm>
            <a:off x="1118400" y="5257830"/>
            <a:ext cx="4830300" cy="95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latin typeface="Roboto Black"/>
                <a:ea typeface="Roboto Black"/>
                <a:cs typeface="Roboto Black"/>
                <a:sym typeface="Roboto Black"/>
              </a:rPr>
              <a:t>0000A</a:t>
            </a:r>
            <a:endParaRPr sz="7200">
              <a:latin typeface="Roboto Black"/>
              <a:ea typeface="Roboto Black"/>
              <a:cs typeface="Roboto Black"/>
              <a:sym typeface="Roboto Black"/>
            </a:endParaRPr>
          </a:p>
        </p:txBody>
      </p:sp>
      <p:sp>
        <p:nvSpPr>
          <p:cNvPr id="225" name="Google Shape;225;p35"/>
          <p:cNvSpPr txBox="1"/>
          <p:nvPr>
            <p:ph idx="4294967295" type="subTitle"/>
          </p:nvPr>
        </p:nvSpPr>
        <p:spPr>
          <a:xfrm>
            <a:off x="1113825" y="7309979"/>
            <a:ext cx="6658500" cy="238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Generic School Name</a:t>
            </a:r>
            <a:endParaRPr/>
          </a:p>
        </p:txBody>
      </p:sp>
      <p:sp>
        <p:nvSpPr>
          <p:cNvPr id="226" name="Google Shape;226;p35"/>
          <p:cNvSpPr txBox="1"/>
          <p:nvPr/>
        </p:nvSpPr>
        <p:spPr>
          <a:xfrm>
            <a:off x="2905426" y="7811804"/>
            <a:ext cx="1729800" cy="23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500">
                <a:latin typeface="Roboto"/>
                <a:ea typeface="Roboto"/>
                <a:cs typeface="Roboto"/>
                <a:sym typeface="Roboto"/>
              </a:rPr>
              <a:t>05</a:t>
            </a:r>
            <a:r>
              <a:rPr lang="en" sz="1500">
                <a:latin typeface="Roboto"/>
                <a:ea typeface="Roboto"/>
                <a:cs typeface="Roboto"/>
                <a:sym typeface="Roboto"/>
              </a:rPr>
              <a:t>/02/2024</a:t>
            </a:r>
            <a:endParaRPr sz="1500">
              <a:latin typeface="Roboto"/>
              <a:ea typeface="Roboto"/>
              <a:cs typeface="Roboto"/>
              <a:sym typeface="Roboto"/>
            </a:endParaRPr>
          </a:p>
        </p:txBody>
      </p:sp>
      <p:sp>
        <p:nvSpPr>
          <p:cNvPr id="227" name="Google Shape;227;p35"/>
          <p:cNvSpPr txBox="1"/>
          <p:nvPr/>
        </p:nvSpPr>
        <p:spPr>
          <a:xfrm>
            <a:off x="1113825" y="7811804"/>
            <a:ext cx="1729800" cy="23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500">
                <a:latin typeface="Roboto"/>
                <a:ea typeface="Roboto"/>
                <a:cs typeface="Roboto"/>
                <a:sym typeface="Roboto"/>
              </a:rPr>
              <a:t>04</a:t>
            </a:r>
            <a:r>
              <a:rPr lang="en" sz="1500">
                <a:latin typeface="Roboto"/>
                <a:ea typeface="Roboto"/>
                <a:cs typeface="Roboto"/>
                <a:sym typeface="Roboto"/>
              </a:rPr>
              <a:t>/25/2023</a:t>
            </a:r>
            <a:endParaRPr sz="1500">
              <a:latin typeface="Roboto"/>
              <a:ea typeface="Roboto"/>
              <a:cs typeface="Roboto"/>
              <a:sym typeface="Roboto"/>
            </a:endParaRPr>
          </a:p>
        </p:txBody>
      </p:sp>
      <p:sp>
        <p:nvSpPr>
          <p:cNvPr id="228" name="Google Shape;228;p35"/>
          <p:cNvSpPr txBox="1"/>
          <p:nvPr/>
        </p:nvSpPr>
        <p:spPr>
          <a:xfrm>
            <a:off x="6499425" y="8243475"/>
            <a:ext cx="1272900" cy="19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latin typeface="Roboto"/>
                <a:ea typeface="Roboto"/>
                <a:cs typeface="Roboto"/>
                <a:sym typeface="Roboto"/>
              </a:rPr>
              <a:t>V2</a:t>
            </a:r>
            <a:r>
              <a:rPr b="1" lang="en" sz="1200">
                <a:solidFill>
                  <a:srgbClr val="000000"/>
                </a:solidFill>
                <a:latin typeface="Roboto"/>
                <a:ea typeface="Roboto"/>
                <a:cs typeface="Roboto"/>
                <a:sym typeface="Roboto"/>
              </a:rPr>
              <a:t>.</a:t>
            </a:r>
            <a:r>
              <a:rPr b="1" lang="en" sz="1200">
                <a:latin typeface="Roboto"/>
                <a:ea typeface="Roboto"/>
                <a:cs typeface="Roboto"/>
                <a:sym typeface="Roboto"/>
              </a:rPr>
              <a:t>1</a:t>
            </a:r>
            <a:r>
              <a:rPr b="1" lang="en" sz="1200">
                <a:latin typeface="Roboto"/>
                <a:ea typeface="Roboto"/>
                <a:cs typeface="Roboto"/>
                <a:sym typeface="Roboto"/>
              </a:rPr>
              <a:t> Date 6</a:t>
            </a:r>
            <a:r>
              <a:rPr b="1" lang="en" sz="1200">
                <a:solidFill>
                  <a:srgbClr val="000000"/>
                </a:solidFill>
                <a:latin typeface="Roboto"/>
                <a:ea typeface="Roboto"/>
                <a:cs typeface="Roboto"/>
                <a:sym typeface="Roboto"/>
              </a:rPr>
              <a:t>.</a:t>
            </a:r>
            <a:r>
              <a:rPr b="1" lang="en" sz="1200">
                <a:latin typeface="Roboto"/>
                <a:ea typeface="Roboto"/>
                <a:cs typeface="Roboto"/>
                <a:sym typeface="Roboto"/>
              </a:rPr>
              <a:t>12</a:t>
            </a:r>
            <a:r>
              <a:rPr b="1" lang="en" sz="1200">
                <a:solidFill>
                  <a:srgbClr val="000000"/>
                </a:solidFill>
                <a:latin typeface="Roboto"/>
                <a:ea typeface="Roboto"/>
                <a:cs typeface="Roboto"/>
                <a:sym typeface="Roboto"/>
              </a:rPr>
              <a:t>.2</a:t>
            </a:r>
            <a:r>
              <a:rPr b="1" lang="en" sz="1200">
                <a:latin typeface="Roboto"/>
                <a:ea typeface="Roboto"/>
                <a:cs typeface="Roboto"/>
                <a:sym typeface="Roboto"/>
              </a:rPr>
              <a:t>3</a:t>
            </a:r>
            <a:endParaRPr b="1" sz="1200">
              <a:solidFill>
                <a:srgbClr val="000000"/>
              </a:solidFill>
              <a:latin typeface="Roboto"/>
              <a:ea typeface="Roboto"/>
              <a:cs typeface="Roboto"/>
              <a:sym typeface="Roboto"/>
            </a:endParaRPr>
          </a:p>
        </p:txBody>
      </p:sp>
      <p:pic>
        <p:nvPicPr>
          <p:cNvPr id="229" name="Google Shape;229;p35"/>
          <p:cNvPicPr preferRelativeResize="0"/>
          <p:nvPr/>
        </p:nvPicPr>
        <p:blipFill rotWithShape="1">
          <a:blip r:embed="rId3">
            <a:alphaModFix/>
          </a:blip>
          <a:srcRect b="3823" l="0" r="0" t="4053"/>
          <a:stretch/>
        </p:blipFill>
        <p:spPr>
          <a:xfrm>
            <a:off x="2295888" y="2390175"/>
            <a:ext cx="4294375" cy="2639026"/>
          </a:xfrm>
          <a:prstGeom prst="rect">
            <a:avLst/>
          </a:prstGeom>
          <a:noFill/>
          <a:ln cap="flat" cmpd="sng" w="152400">
            <a:solidFill>
              <a:schemeClr val="dk1"/>
            </a:solidFill>
            <a:prstDash val="solid"/>
            <a:round/>
            <a:headEnd len="sm" w="sm" type="none"/>
            <a:tailEnd len="sm" w="sm" type="none"/>
          </a:ln>
        </p:spPr>
      </p:pic>
      <p:sp>
        <p:nvSpPr>
          <p:cNvPr id="230" name="Google Shape;230;p35"/>
          <p:cNvSpPr/>
          <p:nvPr/>
        </p:nvSpPr>
        <p:spPr>
          <a:xfrm>
            <a:off x="4877850" y="400275"/>
            <a:ext cx="2270400" cy="1364100"/>
          </a:xfrm>
          <a:prstGeom prst="rect">
            <a:avLst/>
          </a:prstGeom>
          <a:solidFill>
            <a:srgbClr val="C9DA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Roboto Mono"/>
                <a:ea typeface="Roboto Mono"/>
                <a:cs typeface="Roboto Mono"/>
                <a:sym typeface="Roboto Mono"/>
              </a:rPr>
              <a:t>Customize me</a:t>
            </a:r>
            <a:r>
              <a:rPr lang="en" sz="1200">
                <a:latin typeface="Roboto Mono"/>
                <a:ea typeface="Roboto Mono"/>
                <a:cs typeface="Roboto Mono"/>
                <a:sym typeface="Roboto Mono"/>
              </a:rPr>
              <a:t> &amp;</a:t>
            </a:r>
            <a:r>
              <a:rPr lang="en" sz="1200">
                <a:solidFill>
                  <a:srgbClr val="000000"/>
                </a:solidFill>
                <a:latin typeface="Roboto Mono"/>
                <a:ea typeface="Roboto Mono"/>
                <a:cs typeface="Roboto Mono"/>
                <a:sym typeface="Roboto Mono"/>
              </a:rPr>
              <a:t> </a:t>
            </a:r>
            <a:r>
              <a:rPr lang="en" sz="1200">
                <a:latin typeface="Roboto Mono"/>
                <a:ea typeface="Roboto Mono"/>
                <a:cs typeface="Roboto Mono"/>
                <a:sym typeface="Roboto Mono"/>
              </a:rPr>
              <a:t>m</a:t>
            </a:r>
            <a:r>
              <a:rPr lang="en" sz="1200">
                <a:solidFill>
                  <a:srgbClr val="000000"/>
                </a:solidFill>
                <a:latin typeface="Roboto Mono"/>
                <a:ea typeface="Roboto Mono"/>
                <a:cs typeface="Roboto Mono"/>
                <a:sym typeface="Roboto Mono"/>
              </a:rPr>
              <a:t>ake me your own</a:t>
            </a:r>
            <a:r>
              <a:rPr lang="en" sz="1200">
                <a:latin typeface="Roboto Mono"/>
                <a:ea typeface="Roboto Mono"/>
                <a:cs typeface="Roboto Mono"/>
                <a:sym typeface="Roboto Mono"/>
              </a:rPr>
              <a:t>!</a:t>
            </a:r>
            <a:r>
              <a:rPr lang="en" sz="1200">
                <a:solidFill>
                  <a:srgbClr val="000000"/>
                </a:solidFill>
                <a:latin typeface="Roboto Mono"/>
                <a:ea typeface="Roboto Mono"/>
                <a:cs typeface="Roboto Mono"/>
                <a:sym typeface="Roboto Mono"/>
              </a:rPr>
              <a:t> The template document has several cover versions to choose from to fit your team.</a:t>
            </a:r>
            <a:r>
              <a:rPr lang="en" sz="1100">
                <a:solidFill>
                  <a:srgbClr val="000000"/>
                </a:solidFill>
                <a:latin typeface="Roboto Mono"/>
                <a:ea typeface="Roboto Mono"/>
                <a:cs typeface="Roboto Mono"/>
                <a:sym typeface="Roboto Mono"/>
              </a:rPr>
              <a:t> </a:t>
            </a:r>
            <a:endParaRPr/>
          </a:p>
        </p:txBody>
      </p:sp>
      <p:sp>
        <p:nvSpPr>
          <p:cNvPr id="231" name="Google Shape;231;p35"/>
          <p:cNvSpPr/>
          <p:nvPr/>
        </p:nvSpPr>
        <p:spPr>
          <a:xfrm>
            <a:off x="3886200" y="8539650"/>
            <a:ext cx="2409300" cy="1207500"/>
          </a:xfrm>
          <a:prstGeom prst="rect">
            <a:avLst/>
          </a:prstGeom>
          <a:solidFill>
            <a:srgbClr val="D9EAD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Mono"/>
                <a:ea typeface="Roboto Mono"/>
                <a:cs typeface="Roboto Mono"/>
                <a:sym typeface="Roboto Mono"/>
              </a:rPr>
              <a:t>This page was created using the cover option with White Text. The background color was changed to a dark 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6"/>
          <p:cNvSpPr txBox="1"/>
          <p:nvPr/>
        </p:nvSpPr>
        <p:spPr>
          <a:xfrm>
            <a:off x="232975" y="6620554"/>
            <a:ext cx="7297200" cy="295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500">
                <a:solidFill>
                  <a:schemeClr val="accent5"/>
                </a:solidFill>
                <a:uFill>
                  <a:noFill/>
                </a:uFill>
                <a:latin typeface="Roboto"/>
                <a:ea typeface="Roboto"/>
                <a:cs typeface="Roboto"/>
                <a:sym typeface="Roboto"/>
                <a:hlinkClick r:id="rId4">
                  <a:extLst>
                    <a:ext uri="{A12FA001-AC4F-418D-AE19-62706E023703}">
                      <ahyp:hlinkClr val="tx"/>
                    </a:ext>
                  </a:extLst>
                </a:hlinkClick>
              </a:rPr>
              <a:t>engineering</a:t>
            </a:r>
            <a:r>
              <a:rPr lang="en" sz="1500">
                <a:solidFill>
                  <a:schemeClr val="accent5"/>
                </a:solidFill>
                <a:uFill>
                  <a:noFill/>
                </a:uFill>
                <a:latin typeface="Roboto"/>
                <a:ea typeface="Roboto"/>
                <a:cs typeface="Roboto"/>
                <a:sym typeface="Roboto"/>
                <a:hlinkClick r:id="rId5">
                  <a:extLst>
                    <a:ext uri="{A12FA001-AC4F-418D-AE19-62706E023703}">
                      <ahyp:hlinkClr val="tx"/>
                    </a:ext>
                  </a:extLst>
                </a:hlinkClick>
              </a:rPr>
              <a:t>.vex.com</a:t>
            </a:r>
            <a:endParaRPr sz="1500">
              <a:solidFill>
                <a:schemeClr val="dk1"/>
              </a:solidFill>
              <a:latin typeface="Roboto"/>
              <a:ea typeface="Roboto"/>
              <a:cs typeface="Roboto"/>
              <a:sym typeface="Roboto"/>
            </a:endParaRPr>
          </a:p>
          <a:p>
            <a:pPr indent="0" lvl="0" marL="0" rtl="0" algn="l">
              <a:spcBef>
                <a:spcPts val="0"/>
              </a:spcBef>
              <a:spcAft>
                <a:spcPts val="0"/>
              </a:spcAft>
              <a:buNone/>
            </a:pPr>
            <a:r>
              <a:rPr b="1" lang="en" sz="1500">
                <a:solidFill>
                  <a:schemeClr val="hlink"/>
                </a:solidFill>
                <a:uFill>
                  <a:noFill/>
                </a:uFill>
                <a:latin typeface="Roboto"/>
                <a:ea typeface="Roboto"/>
                <a:cs typeface="Roboto"/>
                <a:sym typeface="Roboto"/>
                <a:hlinkClick r:id="rId6"/>
              </a:rPr>
              <a:t>notebooking</a:t>
            </a:r>
            <a:r>
              <a:rPr lang="en" sz="1500">
                <a:solidFill>
                  <a:schemeClr val="hlink"/>
                </a:solidFill>
                <a:uFill>
                  <a:noFill/>
                </a:uFill>
                <a:latin typeface="Roboto"/>
                <a:ea typeface="Roboto"/>
                <a:cs typeface="Roboto"/>
                <a:sym typeface="Roboto"/>
                <a:hlinkClick r:id="rId7"/>
              </a:rPr>
              <a:t>.vex.com</a:t>
            </a:r>
            <a:endParaRPr/>
          </a:p>
          <a:p>
            <a:pPr indent="0" lvl="0" marL="0" rtl="0" algn="l">
              <a:spcBef>
                <a:spcPts val="0"/>
              </a:spcBef>
              <a:spcAft>
                <a:spcPts val="0"/>
              </a:spcAft>
              <a:buNone/>
            </a:pPr>
            <a:r>
              <a:rPr b="1" lang="en" sz="1500">
                <a:solidFill>
                  <a:srgbClr val="0097A7"/>
                </a:solidFill>
                <a:uFill>
                  <a:noFill/>
                </a:uFill>
                <a:latin typeface="Roboto"/>
                <a:ea typeface="Roboto"/>
                <a:cs typeface="Roboto"/>
                <a:sym typeface="Roboto"/>
                <a:hlinkClick r:id="rId8">
                  <a:extLst>
                    <a:ext uri="{A12FA001-AC4F-418D-AE19-62706E023703}">
                      <ahyp:hlinkClr val="tx"/>
                    </a:ext>
                  </a:extLst>
                </a:hlinkClick>
              </a:rPr>
              <a:t>coding</a:t>
            </a:r>
            <a:r>
              <a:rPr lang="en" sz="1500">
                <a:solidFill>
                  <a:srgbClr val="0097A7"/>
                </a:solidFill>
                <a:uFill>
                  <a:noFill/>
                </a:uFill>
                <a:latin typeface="Roboto"/>
                <a:ea typeface="Roboto"/>
                <a:cs typeface="Roboto"/>
                <a:sym typeface="Roboto"/>
                <a:hlinkClick r:id="rId9">
                  <a:extLst>
                    <a:ext uri="{A12FA001-AC4F-418D-AE19-62706E023703}">
                      <ahyp:hlinkClr val="tx"/>
                    </a:ext>
                  </a:extLst>
                </a:hlinkClick>
              </a:rPr>
              <a:t>.vex.com</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solidFill>
                  <a:srgbClr val="0097A7"/>
                </a:solidFill>
                <a:uFill>
                  <a:noFill/>
                </a:uFill>
                <a:latin typeface="Roboto"/>
                <a:ea typeface="Roboto"/>
                <a:cs typeface="Roboto"/>
                <a:sym typeface="Roboto"/>
                <a:hlinkClick r:id="rId10">
                  <a:extLst>
                    <a:ext uri="{A12FA001-AC4F-418D-AE19-62706E023703}">
                      <ahyp:hlinkClr val="tx"/>
                    </a:ext>
                  </a:extLst>
                </a:hlinkClick>
              </a:rPr>
              <a:t>Judging Rubric for Notebooks</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solidFill>
                  <a:schemeClr val="hlink"/>
                </a:solidFill>
                <a:uFill>
                  <a:noFill/>
                </a:uFill>
                <a:latin typeface="Roboto"/>
                <a:ea typeface="Roboto"/>
                <a:cs typeface="Roboto"/>
                <a:sym typeface="Roboto"/>
                <a:hlinkClick r:id="rId11"/>
              </a:rPr>
              <a:t>vex.com</a:t>
            </a:r>
            <a:endParaRPr sz="1500">
              <a:latin typeface="Roboto"/>
              <a:ea typeface="Roboto"/>
              <a:cs typeface="Roboto"/>
              <a:sym typeface="Roboto"/>
            </a:endParaRPr>
          </a:p>
          <a:p>
            <a:pPr indent="0" lvl="0" marL="0" rtl="0" algn="l">
              <a:spcBef>
                <a:spcPts val="0"/>
              </a:spcBef>
              <a:spcAft>
                <a:spcPts val="0"/>
              </a:spcAft>
              <a:buNone/>
            </a:pPr>
            <a:r>
              <a:rPr lang="en" sz="1500">
                <a:solidFill>
                  <a:srgbClr val="0097A7"/>
                </a:solidFill>
                <a:uFill>
                  <a:noFill/>
                </a:uFill>
                <a:latin typeface="Roboto"/>
                <a:ea typeface="Roboto"/>
                <a:cs typeface="Roboto"/>
                <a:sym typeface="Roboto"/>
                <a:hlinkClick r:id="rId12">
                  <a:extLst>
                    <a:ext uri="{A12FA001-AC4F-418D-AE19-62706E023703}">
                      <ahyp:hlinkClr val="tx"/>
                    </a:ext>
                  </a:extLst>
                </a:hlinkClick>
              </a:rPr>
              <a:t>roboticseducation.org</a:t>
            </a:r>
            <a:endParaRPr sz="1500">
              <a:latin typeface="Roboto"/>
              <a:ea typeface="Roboto"/>
              <a:cs typeface="Roboto"/>
              <a:sym typeface="Roboto"/>
            </a:endParaRPr>
          </a:p>
          <a:p>
            <a:pPr indent="0" lvl="0" marL="0" rtl="0" algn="l">
              <a:spcBef>
                <a:spcPts val="0"/>
              </a:spcBef>
              <a:spcAft>
                <a:spcPts val="0"/>
              </a:spcAft>
              <a:buNone/>
            </a:pPr>
            <a:r>
              <a:rPr lang="en" sz="1500">
                <a:solidFill>
                  <a:srgbClr val="0097A7"/>
                </a:solidFill>
                <a:uFill>
                  <a:noFill/>
                </a:uFill>
                <a:latin typeface="Roboto"/>
                <a:ea typeface="Roboto"/>
                <a:cs typeface="Roboto"/>
                <a:sym typeface="Roboto"/>
                <a:hlinkClick r:id="rId13">
                  <a:extLst>
                    <a:ext uri="{A12FA001-AC4F-418D-AE19-62706E023703}">
                      <ahyp:hlinkClr val="tx"/>
                    </a:ext>
                  </a:extLst>
                </a:hlinkClick>
              </a:rPr>
              <a:t>VRC 2023-2024 Game</a:t>
            </a:r>
            <a:r>
              <a:rPr lang="en" sz="1500">
                <a:solidFill>
                  <a:srgbClr val="000000"/>
                </a:solidFill>
                <a:latin typeface="Roboto"/>
                <a:ea typeface="Roboto"/>
                <a:cs typeface="Roboto"/>
                <a:sym typeface="Roboto"/>
              </a:rPr>
              <a:t> - </a:t>
            </a:r>
            <a:r>
              <a:rPr lang="en" sz="1500">
                <a:latin typeface="Roboto"/>
                <a:ea typeface="Roboto"/>
                <a:cs typeface="Roboto"/>
                <a:sym typeface="Roboto"/>
              </a:rPr>
              <a:t>R</a:t>
            </a:r>
            <a:r>
              <a:rPr lang="en" sz="1500">
                <a:solidFill>
                  <a:srgbClr val="000000"/>
                </a:solidFill>
                <a:latin typeface="Roboto"/>
                <a:ea typeface="Roboto"/>
                <a:cs typeface="Roboto"/>
                <a:sym typeface="Roboto"/>
              </a:rPr>
              <a:t>ules </a:t>
            </a:r>
            <a:r>
              <a:rPr lang="en" sz="1500">
                <a:latin typeface="Roboto"/>
                <a:ea typeface="Roboto"/>
                <a:cs typeface="Roboto"/>
                <a:sym typeface="Roboto"/>
              </a:rPr>
              <a:t>&amp;</a:t>
            </a:r>
            <a:r>
              <a:rPr lang="en" sz="1500">
                <a:solidFill>
                  <a:srgbClr val="000000"/>
                </a:solidFill>
                <a:latin typeface="Roboto"/>
                <a:ea typeface="Roboto"/>
                <a:cs typeface="Roboto"/>
                <a:sym typeface="Roboto"/>
              </a:rPr>
              <a:t> </a:t>
            </a:r>
            <a:r>
              <a:rPr lang="en" sz="1500">
                <a:latin typeface="Roboto"/>
                <a:ea typeface="Roboto"/>
                <a:cs typeface="Roboto"/>
                <a:sym typeface="Roboto"/>
              </a:rPr>
              <a:t>G</a:t>
            </a:r>
            <a:r>
              <a:rPr lang="en" sz="1500">
                <a:solidFill>
                  <a:srgbClr val="000000"/>
                </a:solidFill>
                <a:latin typeface="Roboto"/>
                <a:ea typeface="Roboto"/>
                <a:cs typeface="Roboto"/>
                <a:sym typeface="Roboto"/>
              </a:rPr>
              <a:t>ame </a:t>
            </a:r>
            <a:r>
              <a:rPr lang="en" sz="1500">
                <a:latin typeface="Roboto"/>
                <a:ea typeface="Roboto"/>
                <a:cs typeface="Roboto"/>
                <a:sym typeface="Roboto"/>
              </a:rPr>
              <a:t>V</a:t>
            </a:r>
            <a:r>
              <a:rPr lang="en" sz="1500">
                <a:solidFill>
                  <a:srgbClr val="000000"/>
                </a:solidFill>
                <a:latin typeface="Roboto"/>
                <a:ea typeface="Roboto"/>
                <a:cs typeface="Roboto"/>
                <a:sym typeface="Roboto"/>
              </a:rPr>
              <a:t>ideo</a:t>
            </a:r>
            <a:endParaRPr sz="1500">
              <a:solidFill>
                <a:srgbClr val="000000"/>
              </a:solidFill>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a:solidFill>
                  <a:schemeClr val="accent5"/>
                </a:solidFill>
                <a:uFill>
                  <a:noFill/>
                </a:uFill>
                <a:latin typeface="Roboto"/>
                <a:ea typeface="Roboto"/>
                <a:cs typeface="Roboto"/>
                <a:sym typeface="Roboto"/>
                <a:hlinkClick r:id="rId14">
                  <a:extLst>
                    <a:ext uri="{A12FA001-AC4F-418D-AE19-62706E023703}">
                      <ahyp:hlinkClr val="tx"/>
                    </a:ext>
                  </a:extLst>
                </a:hlinkClick>
              </a:rPr>
              <a:t>Google Slides training and help</a:t>
            </a:r>
            <a:r>
              <a:rPr lang="en">
                <a:solidFill>
                  <a:schemeClr val="dk1"/>
                </a:solidFill>
                <a:latin typeface="Roboto Medium"/>
                <a:ea typeface="Roboto Medium"/>
                <a:cs typeface="Roboto Medium"/>
                <a:sym typeface="Roboto Medium"/>
              </a:rPr>
              <a:t> </a:t>
            </a:r>
            <a:r>
              <a:rPr lang="en">
                <a:solidFill>
                  <a:schemeClr val="dk1"/>
                </a:solidFill>
                <a:latin typeface="Roboto"/>
                <a:ea typeface="Roboto"/>
                <a:cs typeface="Roboto"/>
                <a:sym typeface="Roboto"/>
              </a:rPr>
              <a:t>by Google</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Get the latest Digital Notebook templates at </a:t>
            </a:r>
            <a:r>
              <a:rPr lang="en" u="sng">
                <a:solidFill>
                  <a:schemeClr val="hlink"/>
                </a:solidFill>
                <a:latin typeface="Roboto"/>
                <a:ea typeface="Roboto"/>
                <a:cs typeface="Roboto"/>
                <a:sym typeface="Roboto"/>
                <a:hlinkClick r:id="rId15"/>
              </a:rPr>
              <a:t>notebooks.vex.com</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sp>
        <p:nvSpPr>
          <p:cNvPr id="237" name="Google Shape;237;p36">
            <a:hlinkClick r:id="rId16"/>
          </p:cNvPr>
          <p:cNvSpPr/>
          <p:nvPr/>
        </p:nvSpPr>
        <p:spPr>
          <a:xfrm>
            <a:off x="679800" y="754375"/>
            <a:ext cx="3102000" cy="2039700"/>
          </a:xfrm>
          <a:prstGeom prst="roundRect">
            <a:avLst>
              <a:gd fmla="val 682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a:hlinkClick r:id="rId17"/>
          </p:cNvPr>
          <p:cNvSpPr/>
          <p:nvPr/>
        </p:nvSpPr>
        <p:spPr>
          <a:xfrm>
            <a:off x="3999600" y="754375"/>
            <a:ext cx="3102000" cy="2039700"/>
          </a:xfrm>
          <a:prstGeom prst="roundRect">
            <a:avLst>
              <a:gd fmla="val 682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a:hlinkClick r:id="rId18"/>
          </p:cNvPr>
          <p:cNvSpPr/>
          <p:nvPr/>
        </p:nvSpPr>
        <p:spPr>
          <a:xfrm>
            <a:off x="679800" y="3027175"/>
            <a:ext cx="3102000" cy="2039700"/>
          </a:xfrm>
          <a:prstGeom prst="roundRect">
            <a:avLst>
              <a:gd fmla="val 682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a:hlinkClick r:id="rId19"/>
          </p:cNvPr>
          <p:cNvSpPr/>
          <p:nvPr/>
        </p:nvSpPr>
        <p:spPr>
          <a:xfrm>
            <a:off x="3999600" y="3027175"/>
            <a:ext cx="3102000" cy="2039700"/>
          </a:xfrm>
          <a:prstGeom prst="roundRect">
            <a:avLst>
              <a:gd fmla="val 682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txBox="1"/>
          <p:nvPr>
            <p:ph type="title"/>
          </p:nvPr>
        </p:nvSpPr>
        <p:spPr>
          <a:xfrm>
            <a:off x="3260100" y="291775"/>
            <a:ext cx="1252200" cy="22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600"/>
              <a:t>Resources</a:t>
            </a:r>
            <a:endParaRPr/>
          </a:p>
        </p:txBody>
      </p:sp>
      <p:sp>
        <p:nvSpPr>
          <p:cNvPr id="242" name="Google Shape;242;p36"/>
          <p:cNvSpPr/>
          <p:nvPr/>
        </p:nvSpPr>
        <p:spPr>
          <a:xfrm>
            <a:off x="4672150" y="6978325"/>
            <a:ext cx="2254200" cy="1359600"/>
          </a:xfrm>
          <a:prstGeom prst="rect">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oboto Mono"/>
                <a:ea typeface="Roboto Mono"/>
                <a:cs typeface="Roboto Mono"/>
                <a:sym typeface="Roboto Mono"/>
              </a:rPr>
              <a:t>Add your own resources here!</a:t>
            </a:r>
            <a:endParaRPr>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idx="1" type="subTitle"/>
          </p:nvPr>
        </p:nvSpPr>
        <p:spPr>
          <a:xfrm>
            <a:off x="228600" y="649224"/>
            <a:ext cx="7315200" cy="9144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1		</a:t>
            </a:r>
            <a:r>
              <a:rPr lang="en" u="sng">
                <a:solidFill>
                  <a:schemeClr val="hlink"/>
                </a:solidFill>
                <a:hlinkClick action="ppaction://hlinksldjump" r:id="rId3"/>
              </a:rPr>
              <a:t>Example page</a:t>
            </a:r>
            <a:r>
              <a:rPr lang="en">
                <a:solidFill>
                  <a:schemeClr val="dk1"/>
                </a:solidFill>
              </a:rPr>
              <a:t>									2022-08-01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a:t>
            </a:r>
            <a:r>
              <a:rPr lang="en" u="sng">
                <a:solidFill>
                  <a:schemeClr val="hlink"/>
                </a:solidFill>
                <a:hlinkClick action="ppaction://hlinksldjump" r:id="rId4"/>
              </a:rPr>
              <a:t>Example page 2</a:t>
            </a:r>
            <a:r>
              <a:rPr lang="en">
                <a:solidFill>
                  <a:schemeClr val="dk1"/>
                </a:solidFill>
              </a:rPr>
              <a:t>									2022-08-01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a:t>
            </a:r>
            <a:r>
              <a:rPr lang="en" u="sng">
                <a:solidFill>
                  <a:schemeClr val="hlink"/>
                </a:solidFill>
                <a:hlinkClick action="ppaction://hlinksldjump" r:id="rId5"/>
              </a:rPr>
              <a:t>Example page 3</a:t>
            </a:r>
            <a:r>
              <a:rPr lang="en">
                <a:solidFill>
                  <a:schemeClr val="dk1"/>
                </a:solidFill>
              </a:rPr>
              <a:t>									2022-08-01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48" name="Google Shape;248;p37"/>
          <p:cNvSpPr txBox="1"/>
          <p:nvPr/>
        </p:nvSpPr>
        <p:spPr>
          <a:xfrm>
            <a:off x="228600" y="6829500"/>
            <a:ext cx="3452400" cy="2865600"/>
          </a:xfrm>
          <a:prstGeom prst="rect">
            <a:avLst/>
          </a:prstGeom>
          <a:solidFill>
            <a:srgbClr val="C9DAF8"/>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Notebooking Tip: </a:t>
            </a:r>
            <a:endParaRPr b="1">
              <a:latin typeface="Roboto Mono"/>
              <a:ea typeface="Roboto Mono"/>
              <a:cs typeface="Roboto Mono"/>
              <a:sym typeface="Roboto Mono"/>
            </a:endParaRPr>
          </a:p>
          <a:p>
            <a:pPr indent="0" lvl="0" marL="0" rtl="0" algn="ctr">
              <a:spcBef>
                <a:spcPts val="0"/>
              </a:spcBef>
              <a:spcAft>
                <a:spcPts val="0"/>
              </a:spcAft>
              <a:buNone/>
            </a:pPr>
            <a:r>
              <a:rPr b="1" lang="en">
                <a:latin typeface="Roboto Mono"/>
                <a:ea typeface="Roboto Mono"/>
                <a:cs typeface="Roboto Mono"/>
                <a:sym typeface="Roboto Mono"/>
              </a:rPr>
              <a:t>Table of Contents</a:t>
            </a:r>
            <a:endParaRPr b="1">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Be sure to update the Table of Contents before submitting your notebook for judging!</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Clr>
                <a:srgbClr val="000000"/>
              </a:buClr>
              <a:buSzPts val="1100"/>
              <a:buFont typeface="Arial"/>
              <a:buNone/>
            </a:pPr>
            <a:r>
              <a:rPr lang="en">
                <a:latin typeface="Roboto Mono"/>
                <a:ea typeface="Roboto Mono"/>
                <a:cs typeface="Roboto Mono"/>
                <a:sym typeface="Roboto Mono"/>
              </a:rPr>
              <a:t>Consider naming your pages with the engineering process steps you are on, in addition to the subject.</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
        <p:nvSpPr>
          <p:cNvPr id="249" name="Google Shape;249;p37"/>
          <p:cNvSpPr txBox="1"/>
          <p:nvPr/>
        </p:nvSpPr>
        <p:spPr>
          <a:xfrm>
            <a:off x="228600" y="1617850"/>
            <a:ext cx="7315200" cy="4606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 sz="1500">
                <a:solidFill>
                  <a:srgbClr val="000000"/>
                </a:solidFill>
                <a:latin typeface="Roboto"/>
                <a:ea typeface="Roboto"/>
                <a:cs typeface="Roboto"/>
                <a:sym typeface="Roboto"/>
              </a:rPr>
              <a:t>Using Google Slides for Table of Contents</a:t>
            </a:r>
            <a:endParaRPr b="1" sz="1500">
              <a:solidFill>
                <a:srgbClr val="000000"/>
              </a:solidFill>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The Table of Contents entries above are examples of links to pages in the notebook.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Link to any pages or sections you want</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Not every page needs an entry in the Table of Contents</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Page numbers are manually entered on each page and entered here.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Date every entry!</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Before inserting links, it is best to enter a title on the page you are linking to.</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b="1" lang="en" sz="1500">
                <a:latin typeface="Roboto"/>
                <a:ea typeface="Roboto"/>
                <a:cs typeface="Roboto"/>
                <a:sym typeface="Roboto"/>
              </a:rPr>
              <a:t>Inserting links:</a:t>
            </a:r>
            <a:endParaRPr b="1" sz="1500">
              <a:latin typeface="Roboto"/>
              <a:ea typeface="Roboto"/>
              <a:cs typeface="Roboto"/>
              <a:sym typeface="Roboto"/>
            </a:endParaRPr>
          </a:p>
          <a:p>
            <a:pPr indent="-323850" lvl="0" marL="457200" rtl="0" algn="l">
              <a:spcBef>
                <a:spcPts val="0"/>
              </a:spcBef>
              <a:spcAft>
                <a:spcPts val="0"/>
              </a:spcAft>
              <a:buSzPts val="1500"/>
              <a:buFont typeface="Roboto"/>
              <a:buAutoNum type="arabicPeriod"/>
            </a:pPr>
            <a:r>
              <a:rPr lang="en" sz="1500">
                <a:latin typeface="Roboto"/>
                <a:ea typeface="Roboto"/>
                <a:cs typeface="Roboto"/>
                <a:sym typeface="Roboto"/>
              </a:rPr>
              <a:t>Click on the text box to select it</a:t>
            </a:r>
            <a:endParaRPr sz="1500">
              <a:latin typeface="Roboto"/>
              <a:ea typeface="Roboto"/>
              <a:cs typeface="Roboto"/>
              <a:sym typeface="Roboto"/>
            </a:endParaRPr>
          </a:p>
          <a:p>
            <a:pPr indent="-323850" lvl="0" marL="457200" rtl="0" algn="l">
              <a:spcBef>
                <a:spcPts val="0"/>
              </a:spcBef>
              <a:spcAft>
                <a:spcPts val="0"/>
              </a:spcAft>
              <a:buSzPts val="1500"/>
              <a:buFont typeface="Roboto"/>
              <a:buAutoNum type="arabicPeriod"/>
            </a:pPr>
            <a:r>
              <a:rPr lang="en" sz="1500">
                <a:latin typeface="Roboto"/>
                <a:ea typeface="Roboto"/>
                <a:cs typeface="Roboto"/>
                <a:sym typeface="Roboto"/>
              </a:rPr>
              <a:t>Move the cursor to the place you want the link to go</a:t>
            </a:r>
            <a:endParaRPr sz="1500">
              <a:latin typeface="Roboto"/>
              <a:ea typeface="Roboto"/>
              <a:cs typeface="Roboto"/>
              <a:sym typeface="Roboto"/>
            </a:endParaRPr>
          </a:p>
          <a:p>
            <a:pPr indent="-323850" lvl="0" marL="457200" rtl="0" algn="l">
              <a:spcBef>
                <a:spcPts val="0"/>
              </a:spcBef>
              <a:spcAft>
                <a:spcPts val="0"/>
              </a:spcAft>
              <a:buSzPts val="1500"/>
              <a:buFont typeface="Roboto"/>
              <a:buAutoNum type="arabicPeriod"/>
            </a:pPr>
            <a:r>
              <a:rPr lang="en" sz="1500">
                <a:latin typeface="Roboto"/>
                <a:ea typeface="Roboto"/>
                <a:cs typeface="Roboto"/>
                <a:sym typeface="Roboto"/>
              </a:rPr>
              <a:t>Go to the </a:t>
            </a:r>
            <a:r>
              <a:rPr lang="en" sz="1500">
                <a:latin typeface="Roboto Medium"/>
                <a:ea typeface="Roboto Medium"/>
                <a:cs typeface="Roboto Medium"/>
                <a:sym typeface="Roboto Medium"/>
              </a:rPr>
              <a:t>“Insert”</a:t>
            </a:r>
            <a:r>
              <a:rPr lang="en" sz="1500">
                <a:latin typeface="Roboto"/>
                <a:ea typeface="Roboto"/>
                <a:cs typeface="Roboto"/>
                <a:sym typeface="Roboto"/>
              </a:rPr>
              <a:t> menu at the top of the screen and select </a:t>
            </a:r>
            <a:r>
              <a:rPr lang="en" sz="1500">
                <a:latin typeface="Roboto Medium"/>
                <a:ea typeface="Roboto Medium"/>
                <a:cs typeface="Roboto Medium"/>
                <a:sym typeface="Roboto Medium"/>
              </a:rPr>
              <a:t>“Link”</a:t>
            </a:r>
            <a:endParaRPr sz="1500">
              <a:latin typeface="Roboto Medium"/>
              <a:ea typeface="Roboto Medium"/>
              <a:cs typeface="Roboto Medium"/>
              <a:sym typeface="Roboto Medium"/>
            </a:endParaRPr>
          </a:p>
          <a:p>
            <a:pPr indent="-323850" lvl="0" marL="457200" rtl="0" algn="l">
              <a:spcBef>
                <a:spcPts val="0"/>
              </a:spcBef>
              <a:spcAft>
                <a:spcPts val="0"/>
              </a:spcAft>
              <a:buSzPts val="1500"/>
              <a:buFont typeface="Roboto"/>
              <a:buAutoNum type="arabicPeriod"/>
            </a:pPr>
            <a:r>
              <a:rPr lang="en" sz="1500">
                <a:latin typeface="Roboto"/>
                <a:ea typeface="Roboto"/>
                <a:cs typeface="Roboto"/>
                <a:sym typeface="Roboto"/>
              </a:rPr>
              <a:t>At the bottom of the dialog box select </a:t>
            </a:r>
            <a:r>
              <a:rPr lang="en" sz="1500">
                <a:latin typeface="Roboto Medium"/>
                <a:ea typeface="Roboto Medium"/>
                <a:cs typeface="Roboto Medium"/>
                <a:sym typeface="Roboto Medium"/>
              </a:rPr>
              <a:t>“Slides in this presentation”</a:t>
            </a:r>
            <a:endParaRPr sz="1500">
              <a:latin typeface="Roboto Medium"/>
              <a:ea typeface="Roboto Medium"/>
              <a:cs typeface="Roboto Medium"/>
              <a:sym typeface="Roboto Medium"/>
            </a:endParaRPr>
          </a:p>
          <a:p>
            <a:pPr indent="-323850" lvl="0" marL="457200" rtl="0" algn="l">
              <a:spcBef>
                <a:spcPts val="0"/>
              </a:spcBef>
              <a:spcAft>
                <a:spcPts val="0"/>
              </a:spcAft>
              <a:buSzPts val="1500"/>
              <a:buFont typeface="Roboto"/>
              <a:buAutoNum type="arabicPeriod"/>
            </a:pPr>
            <a:r>
              <a:rPr lang="en" sz="1500">
                <a:latin typeface="Roboto"/>
                <a:ea typeface="Roboto"/>
                <a:cs typeface="Roboto"/>
                <a:sym typeface="Roboto"/>
              </a:rPr>
              <a:t>Scroll down and select the desired page</a:t>
            </a:r>
            <a:endParaRPr sz="15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lang="en" sz="1500">
                <a:latin typeface="Roboto"/>
                <a:ea typeface="Roboto"/>
                <a:cs typeface="Roboto"/>
                <a:sym typeface="Roboto"/>
              </a:rPr>
              <a:t>Use Tabs to line up dates and page numbers.</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Note: In this example we removed the text “Slide #:”</a:t>
            </a:r>
            <a:r>
              <a:rPr lang="en" sz="1500">
                <a:solidFill>
                  <a:srgbClr val="000000"/>
                </a:solidFill>
                <a:latin typeface="Roboto"/>
                <a:ea typeface="Roboto"/>
                <a:cs typeface="Roboto"/>
                <a:sym typeface="Roboto"/>
              </a:rPr>
              <a:t> and removed the undelines</a:t>
            </a:r>
            <a:endParaRPr sz="1500">
              <a:latin typeface="Roboto"/>
              <a:ea typeface="Roboto"/>
              <a:cs typeface="Roboto"/>
              <a:sym typeface="Roboto"/>
            </a:endParaRPr>
          </a:p>
        </p:txBody>
      </p:sp>
      <p:sp>
        <p:nvSpPr>
          <p:cNvPr id="250" name="Google Shape;250;p37"/>
          <p:cNvSpPr txBox="1"/>
          <p:nvPr/>
        </p:nvSpPr>
        <p:spPr>
          <a:xfrm>
            <a:off x="4957800" y="6829500"/>
            <a:ext cx="2586000" cy="12243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This layout is </a:t>
            </a:r>
            <a:endParaRPr>
              <a:latin typeface="Roboto Mono"/>
              <a:ea typeface="Roboto Mono"/>
              <a:cs typeface="Roboto Mono"/>
              <a:sym typeface="Roboto Mono"/>
            </a:endParaRPr>
          </a:p>
          <a:p>
            <a:pPr indent="0" lvl="0" marL="0" rtl="0" algn="ctr">
              <a:spcBef>
                <a:spcPts val="0"/>
              </a:spcBef>
              <a:spcAft>
                <a:spcPts val="0"/>
              </a:spcAft>
              <a:buNone/>
            </a:pPr>
            <a:r>
              <a:rPr b="1" lang="en">
                <a:latin typeface="Roboto Mono"/>
                <a:ea typeface="Roboto Mono"/>
                <a:cs typeface="Roboto Mono"/>
                <a:sym typeface="Roboto Mono"/>
              </a:rPr>
              <a:t>“Table of Contents”</a:t>
            </a:r>
            <a:endParaRPr b="1">
              <a:latin typeface="Roboto Mono"/>
              <a:ea typeface="Roboto Mono"/>
              <a:cs typeface="Roboto Mono"/>
              <a:sym typeface="Roboto Mono"/>
            </a:endParaRPr>
          </a:p>
          <a:p>
            <a:pPr indent="0" lvl="0" marL="0" rtl="0" algn="ctr">
              <a:spcBef>
                <a:spcPts val="0"/>
              </a:spcBef>
              <a:spcAft>
                <a:spcPts val="0"/>
              </a:spcAft>
              <a:buNone/>
            </a:pPr>
            <a:r>
              <a:t/>
            </a:r>
            <a:endParaRPr>
              <a:latin typeface="Roboto Mono"/>
              <a:ea typeface="Roboto Mono"/>
              <a:cs typeface="Roboto Mono"/>
              <a:sym typeface="Roboto Mono"/>
            </a:endParaRPr>
          </a:p>
          <a:p>
            <a:pPr indent="0" lvl="0" marL="0" rtl="0" algn="ctr">
              <a:spcBef>
                <a:spcPts val="0"/>
              </a:spcBef>
              <a:spcAft>
                <a:spcPts val="0"/>
              </a:spcAft>
              <a:buNone/>
            </a:pPr>
            <a:r>
              <a:rPr lang="en">
                <a:latin typeface="Roboto Mono"/>
                <a:ea typeface="Roboto Mono"/>
                <a:cs typeface="Roboto Mono"/>
                <a:sym typeface="Roboto Mono"/>
              </a:rPr>
              <a:t>You can add more of these pages as needed.</a:t>
            </a:r>
            <a:endParaRPr>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idx="1" type="subTitle"/>
          </p:nvPr>
        </p:nvSpPr>
        <p:spPr>
          <a:xfrm>
            <a:off x="688375" y="9618529"/>
            <a:ext cx="31968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Art</a:t>
            </a:r>
            <a:endParaRPr/>
          </a:p>
        </p:txBody>
      </p:sp>
      <p:sp>
        <p:nvSpPr>
          <p:cNvPr id="256" name="Google Shape;256;p38"/>
          <p:cNvSpPr txBox="1"/>
          <p:nvPr>
            <p:ph idx="2" type="subTitle"/>
          </p:nvPr>
        </p:nvSpPr>
        <p:spPr>
          <a:xfrm>
            <a:off x="4349575" y="9618500"/>
            <a:ext cx="25167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06/05/2023</a:t>
            </a:r>
            <a:endParaRPr/>
          </a:p>
        </p:txBody>
      </p:sp>
      <p:sp>
        <p:nvSpPr>
          <p:cNvPr id="257" name="Google Shape;257;p38"/>
          <p:cNvSpPr txBox="1"/>
          <p:nvPr>
            <p:ph idx="3" type="subTitle"/>
          </p:nvPr>
        </p:nvSpPr>
        <p:spPr>
          <a:xfrm>
            <a:off x="7221650" y="9618500"/>
            <a:ext cx="4875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10</a:t>
            </a:r>
            <a:endParaRPr/>
          </a:p>
        </p:txBody>
      </p:sp>
      <p:sp>
        <p:nvSpPr>
          <p:cNvPr id="258" name="Google Shape;258;p38"/>
          <p:cNvSpPr txBox="1"/>
          <p:nvPr>
            <p:ph type="title"/>
          </p:nvPr>
        </p:nvSpPr>
        <p:spPr>
          <a:xfrm>
            <a:off x="688375" y="9380417"/>
            <a:ext cx="6858000" cy="2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Blank page example</a:t>
            </a:r>
            <a:endParaRPr/>
          </a:p>
        </p:txBody>
      </p:sp>
      <p:pic>
        <p:nvPicPr>
          <p:cNvPr id="259" name="Google Shape;259;p38"/>
          <p:cNvPicPr preferRelativeResize="0"/>
          <p:nvPr/>
        </p:nvPicPr>
        <p:blipFill>
          <a:blip r:embed="rId3">
            <a:alphaModFix/>
          </a:blip>
          <a:stretch>
            <a:fillRect/>
          </a:stretch>
        </p:blipFill>
        <p:spPr>
          <a:xfrm>
            <a:off x="590135" y="616025"/>
            <a:ext cx="6592149" cy="5297276"/>
          </a:xfrm>
          <a:prstGeom prst="rect">
            <a:avLst/>
          </a:prstGeom>
          <a:noFill/>
          <a:ln cap="flat" cmpd="sng" w="9525">
            <a:solidFill>
              <a:srgbClr val="B7B7B7"/>
            </a:solidFill>
            <a:prstDash val="solid"/>
            <a:round/>
            <a:headEnd len="sm" w="sm" type="none"/>
            <a:tailEnd len="sm" w="sm" type="none"/>
          </a:ln>
          <a:effectLst>
            <a:outerShdw blurRad="57150" rotWithShape="0" algn="bl" dir="2760000" dist="38100">
              <a:srgbClr val="000000">
                <a:alpha val="50000"/>
              </a:srgbClr>
            </a:outerShdw>
          </a:effectLst>
        </p:spPr>
      </p:pic>
      <p:sp>
        <p:nvSpPr>
          <p:cNvPr id="260" name="Google Shape;260;p38"/>
          <p:cNvSpPr txBox="1"/>
          <p:nvPr/>
        </p:nvSpPr>
        <p:spPr>
          <a:xfrm>
            <a:off x="2439150" y="6420975"/>
            <a:ext cx="2894100" cy="2185500"/>
          </a:xfrm>
          <a:prstGeom prst="rect">
            <a:avLst/>
          </a:prstGeom>
          <a:solidFill>
            <a:srgbClr val="D9EAD3"/>
          </a:solidFill>
          <a:ln>
            <a:noFill/>
          </a:ln>
          <a:effectLst>
            <a:outerShdw blurRad="57150" rotWithShape="0" algn="bl" dir="2760000" dist="47625">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latin typeface="Roboto Mono"/>
                <a:ea typeface="Roboto Mono"/>
                <a:cs typeface="Roboto Mono"/>
                <a:sym typeface="Roboto Mono"/>
              </a:rPr>
              <a:t>This layout is </a:t>
            </a:r>
            <a:endParaRPr>
              <a:latin typeface="Roboto Mono"/>
              <a:ea typeface="Roboto Mono"/>
              <a:cs typeface="Roboto Mono"/>
              <a:sym typeface="Roboto Mono"/>
            </a:endParaRPr>
          </a:p>
          <a:p>
            <a:pPr indent="0" lvl="0" marL="0" marR="0" rtl="0" algn="ctr">
              <a:lnSpc>
                <a:spcPct val="100000"/>
              </a:lnSpc>
              <a:spcBef>
                <a:spcPts val="0"/>
              </a:spcBef>
              <a:spcAft>
                <a:spcPts val="0"/>
              </a:spcAft>
              <a:buNone/>
            </a:pPr>
            <a:r>
              <a:rPr lang="en">
                <a:latin typeface="Roboto Mono"/>
                <a:ea typeface="Roboto Mono"/>
                <a:cs typeface="Roboto Mono"/>
                <a:sym typeface="Roboto Mono"/>
              </a:rPr>
              <a:t>“</a:t>
            </a:r>
            <a:r>
              <a:rPr b="1" lang="en">
                <a:latin typeface="Roboto Mono"/>
                <a:ea typeface="Roboto Mono"/>
                <a:cs typeface="Roboto Mono"/>
                <a:sym typeface="Roboto Mono"/>
              </a:rPr>
              <a:t>Blank</a:t>
            </a: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
                <a:latin typeface="Roboto Mono"/>
                <a:ea typeface="Roboto Mono"/>
                <a:cs typeface="Roboto Mono"/>
                <a:sym typeface="Roboto Mono"/>
              </a:rPr>
              <a:t>This is great for pasting in photos of drawings, code,actual prototypes or anything else you want to document.</a:t>
            </a:r>
            <a:endParaRPr>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